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3F3"/>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1" d="100"/>
          <a:sy n="131" d="100"/>
        </p:scale>
        <p:origin x="-170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049BD4-23E4-734A-AF35-17F96012AC6B}" type="datetimeFigureOut">
              <a:rPr lang="en-US" smtClean="0"/>
              <a:t>6/21/17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149819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49BD4-23E4-734A-AF35-17F96012AC6B}" type="datetimeFigureOut">
              <a:rPr lang="en-US" smtClean="0"/>
              <a:t>6/21/17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337895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49BD4-23E4-734A-AF35-17F96012AC6B}" type="datetimeFigureOut">
              <a:rPr lang="en-US" smtClean="0"/>
              <a:t>6/21/17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299600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49BD4-23E4-734A-AF35-17F96012AC6B}" type="datetimeFigureOut">
              <a:rPr lang="en-US" smtClean="0"/>
              <a:t>6/21/17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237919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049BD4-23E4-734A-AF35-17F96012AC6B}" type="datetimeFigureOut">
              <a:rPr lang="en-US" smtClean="0"/>
              <a:t>6/21/17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212224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049BD4-23E4-734A-AF35-17F96012AC6B}" type="datetimeFigureOut">
              <a:rPr lang="en-US" smtClean="0"/>
              <a:t>6/21/17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2300700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049BD4-23E4-734A-AF35-17F96012AC6B}" type="datetimeFigureOut">
              <a:rPr lang="en-US" smtClean="0"/>
              <a:t>6/21/17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397442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049BD4-23E4-734A-AF35-17F96012AC6B}" type="datetimeFigureOut">
              <a:rPr lang="en-US" smtClean="0"/>
              <a:t>6/21/17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313181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49BD4-23E4-734A-AF35-17F96012AC6B}" type="datetimeFigureOut">
              <a:rPr lang="en-US" smtClean="0"/>
              <a:t>6/21/17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194988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49BD4-23E4-734A-AF35-17F96012AC6B}" type="datetimeFigureOut">
              <a:rPr lang="en-US" smtClean="0"/>
              <a:t>6/21/17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410770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49BD4-23E4-734A-AF35-17F96012AC6B}" type="datetimeFigureOut">
              <a:rPr lang="en-US" smtClean="0"/>
              <a:t>6/21/17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6FCDD2-0078-C84C-9270-DC3C946773A4}" type="slidenum">
              <a:rPr lang="en-US" smtClean="0"/>
              <a:t>‹#›</a:t>
            </a:fld>
            <a:endParaRPr lang="en-US"/>
          </a:p>
        </p:txBody>
      </p:sp>
    </p:spTree>
    <p:extLst>
      <p:ext uri="{BB962C8B-B14F-4D97-AF65-F5344CB8AC3E}">
        <p14:creationId xmlns:p14="http://schemas.microsoft.com/office/powerpoint/2010/main" val="38242457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49BD4-23E4-734A-AF35-17F96012AC6B}" type="datetimeFigureOut">
              <a:rPr lang="en-US" smtClean="0"/>
              <a:t>6/21/17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FCDD2-0078-C84C-9270-DC3C946773A4}" type="slidenum">
              <a:rPr lang="en-US" smtClean="0"/>
              <a:t>‹#›</a:t>
            </a:fld>
            <a:endParaRPr lang="en-US"/>
          </a:p>
        </p:txBody>
      </p:sp>
    </p:spTree>
    <p:extLst>
      <p:ext uri="{BB962C8B-B14F-4D97-AF65-F5344CB8AC3E}">
        <p14:creationId xmlns:p14="http://schemas.microsoft.com/office/powerpoint/2010/main" val="3163296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9" y="26043"/>
            <a:ext cx="2862548" cy="409661"/>
          </a:xfrm>
        </p:spPr>
        <p:txBody>
          <a:bodyPr>
            <a:normAutofit/>
          </a:bodyPr>
          <a:lstStyle/>
          <a:p>
            <a:pPr algn="l"/>
            <a:r>
              <a:rPr lang="en-US" sz="1800" dirty="0" smtClean="0"/>
              <a:t>My Account First time 1 of 2</a:t>
            </a:r>
            <a:endParaRPr lang="en-US" sz="1800" dirty="0"/>
          </a:p>
        </p:txBody>
      </p:sp>
      <p:sp>
        <p:nvSpPr>
          <p:cNvPr id="4" name="Rounded Rectangle 3"/>
          <p:cNvSpPr/>
          <p:nvPr/>
        </p:nvSpPr>
        <p:spPr>
          <a:xfrm>
            <a:off x="2728357"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Account</a:t>
            </a:r>
            <a:endParaRPr lang="en-US" sz="1100" dirty="0"/>
          </a:p>
        </p:txBody>
      </p:sp>
      <p:sp>
        <p:nvSpPr>
          <p:cNvPr id="5" name="Rounded Rectangle 4"/>
          <p:cNvSpPr/>
          <p:nvPr/>
        </p:nvSpPr>
        <p:spPr>
          <a:xfrm>
            <a:off x="534129" y="1170153"/>
            <a:ext cx="993199"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Interests</a:t>
            </a:r>
            <a:endParaRPr lang="en-US" sz="1100" dirty="0"/>
          </a:p>
        </p:txBody>
      </p:sp>
      <p:sp>
        <p:nvSpPr>
          <p:cNvPr id="6" name="Rounded Rectangle 5"/>
          <p:cNvSpPr/>
          <p:nvPr/>
        </p:nvSpPr>
        <p:spPr>
          <a:xfrm>
            <a:off x="513577" y="2310568"/>
            <a:ext cx="993199"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Skills</a:t>
            </a:r>
            <a:endParaRPr lang="en-US" sz="1100" dirty="0"/>
          </a:p>
        </p:txBody>
      </p:sp>
      <p:sp>
        <p:nvSpPr>
          <p:cNvPr id="7" name="Rounded Rectangle 6"/>
          <p:cNvSpPr/>
          <p:nvPr/>
        </p:nvSpPr>
        <p:spPr>
          <a:xfrm>
            <a:off x="513577" y="3448894"/>
            <a:ext cx="993199"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8" name="Rounded Rectangle 7"/>
          <p:cNvSpPr/>
          <p:nvPr/>
        </p:nvSpPr>
        <p:spPr>
          <a:xfrm>
            <a:off x="524435" y="4476052"/>
            <a:ext cx="99319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Discussions</a:t>
            </a:r>
            <a:endParaRPr lang="en-US" sz="1100" dirty="0"/>
          </a:p>
        </p:txBody>
      </p:sp>
      <p:sp>
        <p:nvSpPr>
          <p:cNvPr id="9" name="Rounded Rectangle 8"/>
          <p:cNvSpPr/>
          <p:nvPr/>
        </p:nvSpPr>
        <p:spPr>
          <a:xfrm>
            <a:off x="193670" y="4922623"/>
            <a:ext cx="99319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Reviews</a:t>
            </a:r>
            <a:endParaRPr lang="en-US" sz="1100" dirty="0"/>
          </a:p>
        </p:txBody>
      </p:sp>
      <p:sp>
        <p:nvSpPr>
          <p:cNvPr id="10" name="Rounded Rectangle 9"/>
          <p:cNvSpPr/>
          <p:nvPr/>
        </p:nvSpPr>
        <p:spPr>
          <a:xfrm>
            <a:off x="193670" y="5433678"/>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Comments</a:t>
            </a:r>
            <a:endParaRPr lang="en-US" sz="1100" dirty="0"/>
          </a:p>
        </p:txBody>
      </p:sp>
      <p:sp>
        <p:nvSpPr>
          <p:cNvPr id="11" name="Rounded Rectangle 10"/>
          <p:cNvSpPr/>
          <p:nvPr/>
        </p:nvSpPr>
        <p:spPr>
          <a:xfrm>
            <a:off x="193670" y="5937959"/>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Q&amp;A</a:t>
            </a:r>
            <a:endParaRPr lang="en-US" sz="1100" dirty="0"/>
          </a:p>
        </p:txBody>
      </p:sp>
      <p:sp>
        <p:nvSpPr>
          <p:cNvPr id="12" name="Rounded Rectangle 11"/>
          <p:cNvSpPr/>
          <p:nvPr/>
        </p:nvSpPr>
        <p:spPr>
          <a:xfrm>
            <a:off x="3775323" y="1712899"/>
            <a:ext cx="1092518"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Recent Activity</a:t>
            </a:r>
            <a:endParaRPr lang="en-US" sz="1100" dirty="0"/>
          </a:p>
        </p:txBody>
      </p:sp>
      <p:sp>
        <p:nvSpPr>
          <p:cNvPr id="13" name="Rounded Rectangle 12"/>
          <p:cNvSpPr/>
          <p:nvPr/>
        </p:nvSpPr>
        <p:spPr>
          <a:xfrm>
            <a:off x="5545829" y="1324239"/>
            <a:ext cx="1092518"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Orders</a:t>
            </a:r>
            <a:endParaRPr lang="en-US" sz="1100" dirty="0"/>
          </a:p>
        </p:txBody>
      </p:sp>
      <p:sp>
        <p:nvSpPr>
          <p:cNvPr id="14" name="Rounded Rectangle 13"/>
          <p:cNvSpPr/>
          <p:nvPr/>
        </p:nvSpPr>
        <p:spPr>
          <a:xfrm>
            <a:off x="5545829" y="2291177"/>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Wish Lists</a:t>
            </a:r>
            <a:endParaRPr lang="en-US" sz="1100" dirty="0"/>
          </a:p>
        </p:txBody>
      </p:sp>
      <p:sp>
        <p:nvSpPr>
          <p:cNvPr id="15" name="Rounded Rectangle 14"/>
          <p:cNvSpPr/>
          <p:nvPr/>
        </p:nvSpPr>
        <p:spPr>
          <a:xfrm>
            <a:off x="5545829" y="3258680"/>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Events</a:t>
            </a:r>
            <a:endParaRPr lang="en-US" sz="1100" dirty="0"/>
          </a:p>
        </p:txBody>
      </p:sp>
      <p:sp>
        <p:nvSpPr>
          <p:cNvPr id="16" name="Rounded Rectangle 15"/>
          <p:cNvSpPr/>
          <p:nvPr/>
        </p:nvSpPr>
        <p:spPr>
          <a:xfrm>
            <a:off x="5671889" y="3674729"/>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Latest</a:t>
            </a:r>
            <a:endParaRPr lang="en-US" sz="1100" dirty="0"/>
          </a:p>
        </p:txBody>
      </p:sp>
      <p:sp>
        <p:nvSpPr>
          <p:cNvPr id="17" name="Rounded Rectangle 16"/>
          <p:cNvSpPr/>
          <p:nvPr/>
        </p:nvSpPr>
        <p:spPr>
          <a:xfrm>
            <a:off x="5671889" y="5230797"/>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Favorites</a:t>
            </a:r>
            <a:endParaRPr lang="en-US" sz="1100" dirty="0"/>
          </a:p>
        </p:txBody>
      </p:sp>
      <p:sp>
        <p:nvSpPr>
          <p:cNvPr id="23" name="Rounded Rectangle 22"/>
          <p:cNvSpPr/>
          <p:nvPr/>
        </p:nvSpPr>
        <p:spPr>
          <a:xfrm>
            <a:off x="816873" y="1610940"/>
            <a:ext cx="2362806" cy="565322"/>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Interest Rules:</a:t>
            </a:r>
          </a:p>
          <a:p>
            <a:r>
              <a:rPr lang="en-US" sz="1000" dirty="0" smtClean="0">
                <a:solidFill>
                  <a:schemeClr val="tx1">
                    <a:lumMod val="65000"/>
                    <a:lumOff val="35000"/>
                  </a:schemeClr>
                </a:solidFill>
              </a:rPr>
              <a:t>Ask Question “What are you passionate about?” with an add button. </a:t>
            </a:r>
            <a:endParaRPr lang="en-US" sz="1000" dirty="0">
              <a:solidFill>
                <a:schemeClr val="tx1">
                  <a:lumMod val="65000"/>
                  <a:lumOff val="35000"/>
                </a:schemeClr>
              </a:solidFill>
            </a:endParaRPr>
          </a:p>
        </p:txBody>
      </p:sp>
      <p:sp>
        <p:nvSpPr>
          <p:cNvPr id="24" name="Rounded Rectangle 23"/>
          <p:cNvSpPr/>
          <p:nvPr/>
        </p:nvSpPr>
        <p:spPr>
          <a:xfrm>
            <a:off x="816873" y="2740072"/>
            <a:ext cx="2362806" cy="61472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Skills Rules:</a:t>
            </a:r>
          </a:p>
          <a:p>
            <a:r>
              <a:rPr lang="en-US" sz="1000" dirty="0" smtClean="0">
                <a:solidFill>
                  <a:schemeClr val="tx1">
                    <a:lumMod val="65000"/>
                    <a:lumOff val="35000"/>
                  </a:schemeClr>
                </a:solidFill>
              </a:rPr>
              <a:t>Ask Question “Where do you shine brightest?” with an add button. </a:t>
            </a:r>
            <a:endParaRPr lang="en-US" sz="1000" dirty="0">
              <a:solidFill>
                <a:schemeClr val="tx1">
                  <a:lumMod val="65000"/>
                  <a:lumOff val="35000"/>
                </a:schemeClr>
              </a:solidFill>
            </a:endParaRPr>
          </a:p>
        </p:txBody>
      </p:sp>
      <p:sp>
        <p:nvSpPr>
          <p:cNvPr id="25" name="Rounded Rectangle 24"/>
          <p:cNvSpPr/>
          <p:nvPr/>
        </p:nvSpPr>
        <p:spPr>
          <a:xfrm>
            <a:off x="959721" y="3841298"/>
            <a:ext cx="2219958" cy="531147"/>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Photos Rules:</a:t>
            </a:r>
          </a:p>
          <a:p>
            <a:r>
              <a:rPr lang="en-US" sz="1000" dirty="0" smtClean="0">
                <a:solidFill>
                  <a:schemeClr val="tx1">
                    <a:lumMod val="65000"/>
                    <a:lumOff val="35000"/>
                  </a:schemeClr>
                </a:solidFill>
              </a:rPr>
              <a:t>Tells user to “Create Your Own Gallery” with an add button. </a:t>
            </a:r>
            <a:endParaRPr lang="en-US" sz="1000" dirty="0">
              <a:solidFill>
                <a:schemeClr val="tx1">
                  <a:lumMod val="65000"/>
                  <a:lumOff val="35000"/>
                </a:schemeClr>
              </a:solidFill>
            </a:endParaRPr>
          </a:p>
        </p:txBody>
      </p:sp>
      <p:sp>
        <p:nvSpPr>
          <p:cNvPr id="26" name="Rounded Rectangle 25"/>
          <p:cNvSpPr/>
          <p:nvPr/>
        </p:nvSpPr>
        <p:spPr>
          <a:xfrm>
            <a:off x="4056454"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Settings</a:t>
            </a:r>
            <a:endParaRPr lang="en-US" sz="1100" dirty="0"/>
          </a:p>
        </p:txBody>
      </p:sp>
      <p:sp>
        <p:nvSpPr>
          <p:cNvPr id="27" name="Rounded Rectangle 26"/>
          <p:cNvSpPr/>
          <p:nvPr/>
        </p:nvSpPr>
        <p:spPr>
          <a:xfrm>
            <a:off x="5335478"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28" name="Rounded Rectangle 27"/>
          <p:cNvSpPr/>
          <p:nvPr/>
        </p:nvSpPr>
        <p:spPr>
          <a:xfrm>
            <a:off x="1380873" y="5208981"/>
            <a:ext cx="1798806" cy="727840"/>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Discussions:</a:t>
            </a:r>
          </a:p>
          <a:p>
            <a:r>
              <a:rPr lang="en-US" sz="1000" dirty="0" smtClean="0">
                <a:solidFill>
                  <a:schemeClr val="tx1">
                    <a:lumMod val="65000"/>
                    <a:lumOff val="35000"/>
                  </a:schemeClr>
                </a:solidFill>
              </a:rPr>
              <a:t>For Reviews, Comments and Q&amp;A it should just say “No Activity”</a:t>
            </a:r>
            <a:endParaRPr lang="en-US" sz="1000" dirty="0">
              <a:solidFill>
                <a:schemeClr val="tx1">
                  <a:lumMod val="65000"/>
                  <a:lumOff val="35000"/>
                </a:schemeClr>
              </a:solidFill>
            </a:endParaRPr>
          </a:p>
        </p:txBody>
      </p:sp>
      <p:sp>
        <p:nvSpPr>
          <p:cNvPr id="29" name="Rounded Rectangle 28"/>
          <p:cNvSpPr/>
          <p:nvPr/>
        </p:nvSpPr>
        <p:spPr>
          <a:xfrm>
            <a:off x="3434289" y="2177260"/>
            <a:ext cx="1798806" cy="1664038"/>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lumMod val="65000"/>
                    <a:lumOff val="35000"/>
                  </a:schemeClr>
                </a:solidFill>
              </a:rPr>
              <a:t>When the user has no activity, the Recent Activity should look and follow of the trending section of the homepage. it should show the last 5 in Trending with a drop down to sort. </a:t>
            </a:r>
            <a:endParaRPr lang="en-US" sz="1000" dirty="0">
              <a:solidFill>
                <a:schemeClr val="tx1">
                  <a:lumMod val="65000"/>
                  <a:lumOff val="35000"/>
                </a:schemeClr>
              </a:solidFill>
            </a:endParaRPr>
          </a:p>
        </p:txBody>
      </p:sp>
      <p:sp>
        <p:nvSpPr>
          <p:cNvPr id="30" name="Rounded Rectangle 29"/>
          <p:cNvSpPr/>
          <p:nvPr/>
        </p:nvSpPr>
        <p:spPr>
          <a:xfrm>
            <a:off x="5756180" y="1745246"/>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Orders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
        <p:nvSpPr>
          <p:cNvPr id="31" name="Rounded Rectangle 30"/>
          <p:cNvSpPr/>
          <p:nvPr/>
        </p:nvSpPr>
        <p:spPr>
          <a:xfrm>
            <a:off x="5785262" y="4091168"/>
            <a:ext cx="3288455" cy="984081"/>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Latest Events Rules:</a:t>
            </a:r>
          </a:p>
          <a:p>
            <a:r>
              <a:rPr lang="en-US" sz="1000" dirty="0" smtClean="0">
                <a:solidFill>
                  <a:schemeClr val="tx1">
                    <a:lumMod val="65000"/>
                    <a:lumOff val="35000"/>
                  </a:schemeClr>
                </a:solidFill>
              </a:rPr>
              <a:t>Show the two latest upcoming events and if the y can attend in person, have a button allowing them to register. If they can watch online have a link to that page. If they click on see all, take them to the main Events page.</a:t>
            </a:r>
            <a:endParaRPr lang="en-US" sz="1000" dirty="0">
              <a:solidFill>
                <a:schemeClr val="tx1">
                  <a:lumMod val="65000"/>
                  <a:lumOff val="35000"/>
                </a:schemeClr>
              </a:solidFill>
            </a:endParaRPr>
          </a:p>
        </p:txBody>
      </p:sp>
      <p:sp>
        <p:nvSpPr>
          <p:cNvPr id="32" name="Rounded Rectangle 31"/>
          <p:cNvSpPr/>
          <p:nvPr/>
        </p:nvSpPr>
        <p:spPr>
          <a:xfrm>
            <a:off x="5814344" y="2693185"/>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Wish Lists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
        <p:nvSpPr>
          <p:cNvPr id="33" name="Rounded Rectangle 32"/>
          <p:cNvSpPr/>
          <p:nvPr/>
        </p:nvSpPr>
        <p:spPr>
          <a:xfrm>
            <a:off x="5814344" y="5684751"/>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Favorites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
        <p:nvSpPr>
          <p:cNvPr id="38" name="TextBox 37"/>
          <p:cNvSpPr txBox="1"/>
          <p:nvPr/>
        </p:nvSpPr>
        <p:spPr>
          <a:xfrm>
            <a:off x="5981286" y="6264273"/>
            <a:ext cx="2426378" cy="870865"/>
          </a:xfrm>
          <a:prstGeom prst="rect">
            <a:avLst/>
          </a:prstGeom>
          <a:noFill/>
        </p:spPr>
        <p:txBody>
          <a:bodyPr wrap="none" rtlCol="0">
            <a:spAutoFit/>
          </a:bodyPr>
          <a:lstStyle/>
          <a:p>
            <a:r>
              <a:rPr lang="en-US" dirty="0" smtClean="0"/>
              <a:t>Continued on next page</a:t>
            </a:r>
            <a:endParaRPr lang="en-US" dirty="0"/>
          </a:p>
        </p:txBody>
      </p:sp>
    </p:spTree>
    <p:extLst>
      <p:ext uri="{BB962C8B-B14F-4D97-AF65-F5344CB8AC3E}">
        <p14:creationId xmlns:p14="http://schemas.microsoft.com/office/powerpoint/2010/main" val="128803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8" y="26043"/>
            <a:ext cx="4062056" cy="409661"/>
          </a:xfrm>
        </p:spPr>
        <p:txBody>
          <a:bodyPr>
            <a:normAutofit/>
          </a:bodyPr>
          <a:lstStyle/>
          <a:p>
            <a:pPr algn="l"/>
            <a:r>
              <a:rPr lang="en-US" sz="1800" dirty="0" smtClean="0"/>
              <a:t>My Account First Time Continued  2 of 2 </a:t>
            </a:r>
            <a:endParaRPr lang="en-US" sz="1800" dirty="0"/>
          </a:p>
        </p:txBody>
      </p:sp>
      <p:sp>
        <p:nvSpPr>
          <p:cNvPr id="15" name="Rounded Rectangle 14"/>
          <p:cNvSpPr/>
          <p:nvPr/>
        </p:nvSpPr>
        <p:spPr>
          <a:xfrm>
            <a:off x="4839325" y="1176252"/>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Events</a:t>
            </a:r>
            <a:endParaRPr lang="en-US" sz="1100" dirty="0"/>
          </a:p>
        </p:txBody>
      </p:sp>
      <p:sp>
        <p:nvSpPr>
          <p:cNvPr id="19" name="Rounded Rectangle 18"/>
          <p:cNvSpPr/>
          <p:nvPr/>
        </p:nvSpPr>
        <p:spPr>
          <a:xfrm>
            <a:off x="4840104" y="2694979"/>
            <a:ext cx="1092518" cy="338991"/>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Saved</a:t>
            </a:r>
            <a:endParaRPr lang="en-US" sz="1100" dirty="0"/>
          </a:p>
        </p:txBody>
      </p:sp>
      <p:sp>
        <p:nvSpPr>
          <p:cNvPr id="20" name="Rounded Rectangle 19"/>
          <p:cNvSpPr/>
          <p:nvPr/>
        </p:nvSpPr>
        <p:spPr>
          <a:xfrm>
            <a:off x="5089168" y="3280276"/>
            <a:ext cx="1092518" cy="338991"/>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Videos</a:t>
            </a:r>
            <a:endParaRPr lang="en-US" sz="1100" dirty="0"/>
          </a:p>
        </p:txBody>
      </p:sp>
      <p:sp>
        <p:nvSpPr>
          <p:cNvPr id="35" name="Rounded Rectangle 34"/>
          <p:cNvSpPr/>
          <p:nvPr/>
        </p:nvSpPr>
        <p:spPr>
          <a:xfrm>
            <a:off x="4994898" y="1652827"/>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Past</a:t>
            </a:r>
            <a:endParaRPr lang="en-US" sz="1100" dirty="0"/>
          </a:p>
        </p:txBody>
      </p:sp>
      <p:sp>
        <p:nvSpPr>
          <p:cNvPr id="36" name="Rounded Rectangle 35"/>
          <p:cNvSpPr/>
          <p:nvPr/>
        </p:nvSpPr>
        <p:spPr>
          <a:xfrm>
            <a:off x="5108556" y="2121833"/>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Past Rules:</a:t>
            </a:r>
          </a:p>
          <a:p>
            <a:r>
              <a:rPr lang="en-US" sz="1000" dirty="0" smtClean="0">
                <a:solidFill>
                  <a:schemeClr val="tx1">
                    <a:lumMod val="65000"/>
                    <a:lumOff val="35000"/>
                  </a:schemeClr>
                </a:solidFill>
              </a:rPr>
              <a:t>It should show the last 3 past events.</a:t>
            </a:r>
            <a:endParaRPr lang="en-US" sz="1000" dirty="0">
              <a:solidFill>
                <a:schemeClr val="tx1">
                  <a:lumMod val="65000"/>
                  <a:lumOff val="35000"/>
                </a:schemeClr>
              </a:solidFill>
            </a:endParaRPr>
          </a:p>
        </p:txBody>
      </p:sp>
      <p:sp>
        <p:nvSpPr>
          <p:cNvPr id="37" name="Rounded Rectangle 36"/>
          <p:cNvSpPr/>
          <p:nvPr/>
        </p:nvSpPr>
        <p:spPr>
          <a:xfrm>
            <a:off x="5089168" y="4221162"/>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Podcasts</a:t>
            </a:r>
            <a:endParaRPr lang="en-US" sz="1100" dirty="0"/>
          </a:p>
        </p:txBody>
      </p:sp>
      <p:sp>
        <p:nvSpPr>
          <p:cNvPr id="38" name="TextBox 37"/>
          <p:cNvSpPr txBox="1"/>
          <p:nvPr/>
        </p:nvSpPr>
        <p:spPr>
          <a:xfrm>
            <a:off x="4481301" y="749192"/>
            <a:ext cx="1158039" cy="369332"/>
          </a:xfrm>
          <a:prstGeom prst="rect">
            <a:avLst/>
          </a:prstGeom>
          <a:noFill/>
        </p:spPr>
        <p:txBody>
          <a:bodyPr wrap="none" rtlCol="0">
            <a:spAutoFit/>
          </a:bodyPr>
          <a:lstStyle/>
          <a:p>
            <a:r>
              <a:rPr lang="en-US" dirty="0" smtClean="0"/>
              <a:t>Continued</a:t>
            </a:r>
            <a:endParaRPr lang="en-US" dirty="0"/>
          </a:p>
        </p:txBody>
      </p:sp>
      <p:sp>
        <p:nvSpPr>
          <p:cNvPr id="39" name="Rounded Rectangle 38"/>
          <p:cNvSpPr/>
          <p:nvPr/>
        </p:nvSpPr>
        <p:spPr>
          <a:xfrm>
            <a:off x="5242389" y="3711160"/>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Videos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
        <p:nvSpPr>
          <p:cNvPr id="40" name="Rounded Rectangle 39"/>
          <p:cNvSpPr/>
          <p:nvPr/>
        </p:nvSpPr>
        <p:spPr>
          <a:xfrm>
            <a:off x="5242389" y="4651575"/>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Podcasts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Tree>
    <p:extLst>
      <p:ext uri="{BB962C8B-B14F-4D97-AF65-F5344CB8AC3E}">
        <p14:creationId xmlns:p14="http://schemas.microsoft.com/office/powerpoint/2010/main" val="292512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9" y="26043"/>
            <a:ext cx="2862548" cy="409661"/>
          </a:xfrm>
        </p:spPr>
        <p:txBody>
          <a:bodyPr>
            <a:normAutofit/>
          </a:bodyPr>
          <a:lstStyle/>
          <a:p>
            <a:pPr algn="l"/>
            <a:r>
              <a:rPr lang="en-US" sz="1800" dirty="0" smtClean="0"/>
              <a:t>My Account 1 of 3</a:t>
            </a:r>
            <a:endParaRPr lang="en-US" sz="1800" dirty="0"/>
          </a:p>
        </p:txBody>
      </p:sp>
      <p:sp>
        <p:nvSpPr>
          <p:cNvPr id="4" name="Rounded Rectangle 3"/>
          <p:cNvSpPr/>
          <p:nvPr/>
        </p:nvSpPr>
        <p:spPr>
          <a:xfrm>
            <a:off x="2728357"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Account</a:t>
            </a:r>
            <a:endParaRPr lang="en-US" sz="1100" dirty="0"/>
          </a:p>
        </p:txBody>
      </p:sp>
      <p:sp>
        <p:nvSpPr>
          <p:cNvPr id="5" name="Rounded Rectangle 4"/>
          <p:cNvSpPr/>
          <p:nvPr/>
        </p:nvSpPr>
        <p:spPr>
          <a:xfrm>
            <a:off x="534129" y="1170153"/>
            <a:ext cx="993199"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Interests</a:t>
            </a:r>
            <a:endParaRPr lang="en-US" sz="1100" dirty="0"/>
          </a:p>
        </p:txBody>
      </p:sp>
      <p:sp>
        <p:nvSpPr>
          <p:cNvPr id="6" name="Rounded Rectangle 5"/>
          <p:cNvSpPr/>
          <p:nvPr/>
        </p:nvSpPr>
        <p:spPr>
          <a:xfrm>
            <a:off x="513577" y="3134655"/>
            <a:ext cx="99319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Skills</a:t>
            </a:r>
            <a:endParaRPr lang="en-US" sz="1100" dirty="0"/>
          </a:p>
        </p:txBody>
      </p:sp>
      <p:sp>
        <p:nvSpPr>
          <p:cNvPr id="7" name="Rounded Rectangle 6"/>
          <p:cNvSpPr/>
          <p:nvPr/>
        </p:nvSpPr>
        <p:spPr>
          <a:xfrm>
            <a:off x="513577" y="5045726"/>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12" name="Rounded Rectangle 11"/>
          <p:cNvSpPr/>
          <p:nvPr/>
        </p:nvSpPr>
        <p:spPr>
          <a:xfrm>
            <a:off x="3775323" y="1712899"/>
            <a:ext cx="1092518"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Recent Activity</a:t>
            </a:r>
            <a:endParaRPr lang="en-US" sz="1100" dirty="0"/>
          </a:p>
        </p:txBody>
      </p:sp>
      <p:sp>
        <p:nvSpPr>
          <p:cNvPr id="13" name="Rounded Rectangle 12"/>
          <p:cNvSpPr/>
          <p:nvPr/>
        </p:nvSpPr>
        <p:spPr>
          <a:xfrm>
            <a:off x="5545829" y="1324239"/>
            <a:ext cx="1092518" cy="308173"/>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Orders</a:t>
            </a:r>
            <a:endParaRPr lang="en-US" sz="1100" dirty="0"/>
          </a:p>
        </p:txBody>
      </p:sp>
      <p:sp>
        <p:nvSpPr>
          <p:cNvPr id="14" name="Rounded Rectangle 13"/>
          <p:cNvSpPr/>
          <p:nvPr/>
        </p:nvSpPr>
        <p:spPr>
          <a:xfrm>
            <a:off x="5545829" y="3351423"/>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Wish Lists</a:t>
            </a:r>
            <a:endParaRPr lang="en-US" sz="1100" dirty="0"/>
          </a:p>
        </p:txBody>
      </p:sp>
      <p:sp>
        <p:nvSpPr>
          <p:cNvPr id="23" name="Rounded Rectangle 22"/>
          <p:cNvSpPr/>
          <p:nvPr/>
        </p:nvSpPr>
        <p:spPr>
          <a:xfrm>
            <a:off x="816873" y="1610938"/>
            <a:ext cx="2362806" cy="1413902"/>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Interest Rules:</a:t>
            </a:r>
          </a:p>
          <a:p>
            <a:r>
              <a:rPr lang="en-US" sz="1000" dirty="0" smtClean="0">
                <a:solidFill>
                  <a:schemeClr val="tx1">
                    <a:lumMod val="65000"/>
                    <a:lumOff val="35000"/>
                  </a:schemeClr>
                </a:solidFill>
              </a:rPr>
              <a:t>Once there is one tag, the Add button becomes Edit. The Edit button will create a pop up window to enter text. Edit will make a pill shape with a X to delete a tag. Clicking done or cancel will bring it out of edit mode. See “Tags Rules” page for rules on tags.</a:t>
            </a:r>
            <a:endParaRPr lang="en-US" sz="1000" dirty="0">
              <a:solidFill>
                <a:schemeClr val="tx1">
                  <a:lumMod val="65000"/>
                  <a:lumOff val="35000"/>
                </a:schemeClr>
              </a:solidFill>
            </a:endParaRPr>
          </a:p>
        </p:txBody>
      </p:sp>
      <p:sp>
        <p:nvSpPr>
          <p:cNvPr id="25" name="Rounded Rectangle 24"/>
          <p:cNvSpPr/>
          <p:nvPr/>
        </p:nvSpPr>
        <p:spPr>
          <a:xfrm>
            <a:off x="959721" y="5448264"/>
            <a:ext cx="2219958" cy="1071192"/>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Photos Rules:</a:t>
            </a:r>
          </a:p>
          <a:p>
            <a:r>
              <a:rPr lang="en-US" sz="1000" dirty="0" smtClean="0">
                <a:solidFill>
                  <a:schemeClr val="tx1">
                    <a:lumMod val="65000"/>
                    <a:lumOff val="35000"/>
                  </a:schemeClr>
                </a:solidFill>
              </a:rPr>
              <a:t>Shows how many photos they have in their gallery. Clicking on Add or edit brings them to the edit photo page of My Photos. See all brings them to the gallery view.</a:t>
            </a:r>
            <a:endParaRPr lang="en-US" sz="1000" dirty="0">
              <a:solidFill>
                <a:schemeClr val="tx1">
                  <a:lumMod val="65000"/>
                  <a:lumOff val="35000"/>
                </a:schemeClr>
              </a:solidFill>
            </a:endParaRPr>
          </a:p>
        </p:txBody>
      </p:sp>
      <p:sp>
        <p:nvSpPr>
          <p:cNvPr id="26" name="Rounded Rectangle 25"/>
          <p:cNvSpPr/>
          <p:nvPr/>
        </p:nvSpPr>
        <p:spPr>
          <a:xfrm>
            <a:off x="4056454"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Settings</a:t>
            </a:r>
            <a:endParaRPr lang="en-US" sz="1100" dirty="0"/>
          </a:p>
        </p:txBody>
      </p:sp>
      <p:sp>
        <p:nvSpPr>
          <p:cNvPr id="27" name="Rounded Rectangle 26"/>
          <p:cNvSpPr/>
          <p:nvPr/>
        </p:nvSpPr>
        <p:spPr>
          <a:xfrm>
            <a:off x="5335478"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29" name="Rounded Rectangle 28"/>
          <p:cNvSpPr/>
          <p:nvPr/>
        </p:nvSpPr>
        <p:spPr>
          <a:xfrm>
            <a:off x="3434289" y="2177260"/>
            <a:ext cx="1798806" cy="1664038"/>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lumMod val="65000"/>
                    <a:lumOff val="35000"/>
                  </a:schemeClr>
                </a:solidFill>
              </a:rPr>
              <a:t>Recent activity should show items that I have recently viewed. Items that are in my wish list and have dropped in price. Replies to discussions and my search history. </a:t>
            </a:r>
            <a:endParaRPr lang="en-US" sz="1000" dirty="0">
              <a:solidFill>
                <a:schemeClr val="tx1">
                  <a:lumMod val="65000"/>
                  <a:lumOff val="35000"/>
                </a:schemeClr>
              </a:solidFill>
            </a:endParaRPr>
          </a:p>
        </p:txBody>
      </p:sp>
      <p:sp>
        <p:nvSpPr>
          <p:cNvPr id="30" name="Rounded Rectangle 29"/>
          <p:cNvSpPr/>
          <p:nvPr/>
        </p:nvSpPr>
        <p:spPr>
          <a:xfrm>
            <a:off x="5756180" y="1745245"/>
            <a:ext cx="2362806" cy="1482338"/>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Orders Rules:</a:t>
            </a:r>
          </a:p>
          <a:p>
            <a:r>
              <a:rPr lang="en-US" sz="1000" dirty="0" smtClean="0">
                <a:solidFill>
                  <a:schemeClr val="tx1">
                    <a:lumMod val="65000"/>
                    <a:lumOff val="35000"/>
                  </a:schemeClr>
                </a:solidFill>
              </a:rPr>
              <a:t>Shows last 3 open orders for the last 6 months. It will show order #, Order Date and total. If they have only one order, then it will show one. If they have two, it will show two. See all will take you to the My Orders page in settings. </a:t>
            </a:r>
            <a:endParaRPr lang="en-US" sz="1000" dirty="0">
              <a:solidFill>
                <a:schemeClr val="tx1">
                  <a:lumMod val="65000"/>
                  <a:lumOff val="35000"/>
                </a:schemeClr>
              </a:solidFill>
            </a:endParaRPr>
          </a:p>
        </p:txBody>
      </p:sp>
      <p:sp>
        <p:nvSpPr>
          <p:cNvPr id="32" name="Rounded Rectangle 31"/>
          <p:cNvSpPr/>
          <p:nvPr/>
        </p:nvSpPr>
        <p:spPr>
          <a:xfrm>
            <a:off x="5814344" y="3753429"/>
            <a:ext cx="2362806" cy="1481741"/>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Wish Lists Rules:</a:t>
            </a:r>
          </a:p>
          <a:p>
            <a:r>
              <a:rPr lang="en-US" sz="1000" dirty="0" smtClean="0">
                <a:solidFill>
                  <a:schemeClr val="tx1">
                    <a:lumMod val="65000"/>
                    <a:lumOff val="35000"/>
                  </a:schemeClr>
                </a:solidFill>
              </a:rPr>
              <a:t>Show from one to 3 of the top wish lists based on user ranking. The top should show the total number. See all will take them to the Wish List page. Each Wish list should show the title, the number of items and whether it’s public or private.</a:t>
            </a:r>
            <a:endParaRPr lang="en-US" sz="1000" dirty="0">
              <a:solidFill>
                <a:schemeClr val="tx1">
                  <a:lumMod val="65000"/>
                  <a:lumOff val="35000"/>
                </a:schemeClr>
              </a:solidFill>
            </a:endParaRPr>
          </a:p>
        </p:txBody>
      </p:sp>
      <p:sp>
        <p:nvSpPr>
          <p:cNvPr id="38" name="TextBox 37"/>
          <p:cNvSpPr txBox="1"/>
          <p:nvPr/>
        </p:nvSpPr>
        <p:spPr>
          <a:xfrm>
            <a:off x="5981286" y="6264273"/>
            <a:ext cx="2426378" cy="870865"/>
          </a:xfrm>
          <a:prstGeom prst="rect">
            <a:avLst/>
          </a:prstGeom>
          <a:noFill/>
        </p:spPr>
        <p:txBody>
          <a:bodyPr wrap="none" rtlCol="0">
            <a:spAutoFit/>
          </a:bodyPr>
          <a:lstStyle/>
          <a:p>
            <a:r>
              <a:rPr lang="en-US" dirty="0" smtClean="0"/>
              <a:t>Continued on next page</a:t>
            </a:r>
            <a:endParaRPr lang="en-US" dirty="0"/>
          </a:p>
        </p:txBody>
      </p:sp>
      <p:sp>
        <p:nvSpPr>
          <p:cNvPr id="34" name="Rounded Rectangle 33"/>
          <p:cNvSpPr/>
          <p:nvPr/>
        </p:nvSpPr>
        <p:spPr>
          <a:xfrm>
            <a:off x="816873" y="3551098"/>
            <a:ext cx="2362806" cy="1354572"/>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Skills Rules:</a:t>
            </a:r>
          </a:p>
          <a:p>
            <a:r>
              <a:rPr lang="en-US" sz="1000" dirty="0" smtClean="0">
                <a:solidFill>
                  <a:schemeClr val="tx1">
                    <a:lumMod val="65000"/>
                    <a:lumOff val="35000"/>
                  </a:schemeClr>
                </a:solidFill>
              </a:rPr>
              <a:t>Once there is one tag, the Add button becomes Edit. The Edit button will create a pop up window to enter text. Edit will make a pill shape with a X to delete a tag. Clicking done or cancel will bring it out of edit mode. See “Tags Rules” page for rules on tags.</a:t>
            </a:r>
            <a:endParaRPr lang="en-US" sz="1000" dirty="0">
              <a:solidFill>
                <a:schemeClr val="tx1">
                  <a:lumMod val="65000"/>
                  <a:lumOff val="35000"/>
                </a:schemeClr>
              </a:solidFill>
            </a:endParaRPr>
          </a:p>
        </p:txBody>
      </p:sp>
      <p:sp>
        <p:nvSpPr>
          <p:cNvPr id="35" name="Rounded Rectangle 34"/>
          <p:cNvSpPr/>
          <p:nvPr/>
        </p:nvSpPr>
        <p:spPr>
          <a:xfrm>
            <a:off x="3434289" y="4018810"/>
            <a:ext cx="1798806" cy="1100150"/>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lumMod val="65000"/>
                    <a:lumOff val="35000"/>
                  </a:schemeClr>
                </a:solidFill>
              </a:rPr>
              <a:t>Search history should follow the same rules that it does in the search bar and show the three top items that match. </a:t>
            </a:r>
            <a:endParaRPr lang="en-US" sz="1000" dirty="0">
              <a:solidFill>
                <a:schemeClr val="tx1">
                  <a:lumMod val="65000"/>
                  <a:lumOff val="35000"/>
                </a:schemeClr>
              </a:solidFill>
            </a:endParaRPr>
          </a:p>
        </p:txBody>
      </p:sp>
      <p:sp>
        <p:nvSpPr>
          <p:cNvPr id="36" name="Rounded Rectangle 35"/>
          <p:cNvSpPr/>
          <p:nvPr/>
        </p:nvSpPr>
        <p:spPr>
          <a:xfrm>
            <a:off x="3434289" y="5220990"/>
            <a:ext cx="1798806" cy="130374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lumMod val="65000"/>
                    <a:lumOff val="35000"/>
                  </a:schemeClr>
                </a:solidFill>
              </a:rPr>
              <a:t>Showing All Filter should have the following filters:</a:t>
            </a:r>
          </a:p>
          <a:p>
            <a:pPr algn="ctr"/>
            <a:r>
              <a:rPr lang="en-US" sz="1100" dirty="0" smtClean="0">
                <a:solidFill>
                  <a:schemeClr val="tx1">
                    <a:lumMod val="65000"/>
                    <a:lumOff val="35000"/>
                  </a:schemeClr>
                </a:solidFill>
              </a:rPr>
              <a:t>Recently Viewed, </a:t>
            </a:r>
            <a:r>
              <a:rPr lang="en-US" sz="1100" dirty="0" smtClean="0">
                <a:solidFill>
                  <a:schemeClr val="tx1">
                    <a:lumMod val="65000"/>
                    <a:lumOff val="35000"/>
                  </a:schemeClr>
                </a:solidFill>
              </a:rPr>
              <a:t>Recent Activity</a:t>
            </a:r>
            <a:r>
              <a:rPr lang="en-US" sz="1100" dirty="0" smtClean="0">
                <a:solidFill>
                  <a:schemeClr val="tx1">
                    <a:lumMod val="65000"/>
                    <a:lumOff val="35000"/>
                  </a:schemeClr>
                </a:solidFill>
              </a:rPr>
              <a:t>, Notifications, Discussions, Search History, Events</a:t>
            </a:r>
            <a:endParaRPr lang="en-US" sz="1000" dirty="0">
              <a:solidFill>
                <a:schemeClr val="tx1">
                  <a:lumMod val="65000"/>
                  <a:lumOff val="35000"/>
                </a:schemeClr>
              </a:solidFill>
            </a:endParaRPr>
          </a:p>
        </p:txBody>
      </p:sp>
    </p:spTree>
    <p:extLst>
      <p:ext uri="{BB962C8B-B14F-4D97-AF65-F5344CB8AC3E}">
        <p14:creationId xmlns:p14="http://schemas.microsoft.com/office/powerpoint/2010/main" val="255855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9" y="26043"/>
            <a:ext cx="2862548" cy="409661"/>
          </a:xfrm>
        </p:spPr>
        <p:txBody>
          <a:bodyPr>
            <a:normAutofit/>
          </a:bodyPr>
          <a:lstStyle/>
          <a:p>
            <a:pPr algn="l"/>
            <a:r>
              <a:rPr lang="en-US" sz="1800" dirty="0" smtClean="0"/>
              <a:t>My Account 2 of 3</a:t>
            </a:r>
            <a:endParaRPr lang="en-US" sz="1800" dirty="0"/>
          </a:p>
        </p:txBody>
      </p:sp>
      <p:sp>
        <p:nvSpPr>
          <p:cNvPr id="4" name="Rounded Rectangle 3"/>
          <p:cNvSpPr/>
          <p:nvPr/>
        </p:nvSpPr>
        <p:spPr>
          <a:xfrm>
            <a:off x="2728357"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Account</a:t>
            </a:r>
            <a:endParaRPr lang="en-US" sz="1100" dirty="0"/>
          </a:p>
        </p:txBody>
      </p:sp>
      <p:sp>
        <p:nvSpPr>
          <p:cNvPr id="8" name="Rounded Rectangle 7"/>
          <p:cNvSpPr/>
          <p:nvPr/>
        </p:nvSpPr>
        <p:spPr>
          <a:xfrm>
            <a:off x="204527" y="1519884"/>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Discussions</a:t>
            </a:r>
            <a:endParaRPr lang="en-US" sz="1100" dirty="0"/>
          </a:p>
        </p:txBody>
      </p:sp>
      <p:sp>
        <p:nvSpPr>
          <p:cNvPr id="9" name="Rounded Rectangle 8"/>
          <p:cNvSpPr/>
          <p:nvPr/>
        </p:nvSpPr>
        <p:spPr>
          <a:xfrm>
            <a:off x="445714" y="2451205"/>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Reviews</a:t>
            </a:r>
            <a:endParaRPr lang="en-US" sz="1100" dirty="0"/>
          </a:p>
        </p:txBody>
      </p:sp>
      <p:sp>
        <p:nvSpPr>
          <p:cNvPr id="10" name="Rounded Rectangle 9"/>
          <p:cNvSpPr/>
          <p:nvPr/>
        </p:nvSpPr>
        <p:spPr>
          <a:xfrm>
            <a:off x="445714" y="3761715"/>
            <a:ext cx="993199" cy="254689"/>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Comments</a:t>
            </a:r>
            <a:endParaRPr lang="en-US" sz="1100" dirty="0"/>
          </a:p>
        </p:txBody>
      </p:sp>
      <p:sp>
        <p:nvSpPr>
          <p:cNvPr id="11" name="Rounded Rectangle 10"/>
          <p:cNvSpPr/>
          <p:nvPr/>
        </p:nvSpPr>
        <p:spPr>
          <a:xfrm>
            <a:off x="445714" y="5175422"/>
            <a:ext cx="993199"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Q&amp;A</a:t>
            </a:r>
            <a:endParaRPr lang="en-US" sz="1100" dirty="0"/>
          </a:p>
        </p:txBody>
      </p:sp>
      <p:sp>
        <p:nvSpPr>
          <p:cNvPr id="15" name="Rounded Rectangle 14"/>
          <p:cNvSpPr/>
          <p:nvPr/>
        </p:nvSpPr>
        <p:spPr>
          <a:xfrm>
            <a:off x="4838153" y="1414308"/>
            <a:ext cx="109251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Events</a:t>
            </a:r>
            <a:endParaRPr lang="en-US" sz="1100" dirty="0"/>
          </a:p>
        </p:txBody>
      </p:sp>
      <p:sp>
        <p:nvSpPr>
          <p:cNvPr id="16" name="Rounded Rectangle 15"/>
          <p:cNvSpPr/>
          <p:nvPr/>
        </p:nvSpPr>
        <p:spPr>
          <a:xfrm>
            <a:off x="4964213" y="1830357"/>
            <a:ext cx="109251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Latest</a:t>
            </a:r>
            <a:endParaRPr lang="en-US" sz="1100" dirty="0"/>
          </a:p>
        </p:txBody>
      </p:sp>
      <p:sp>
        <p:nvSpPr>
          <p:cNvPr id="17" name="Rounded Rectangle 16"/>
          <p:cNvSpPr/>
          <p:nvPr/>
        </p:nvSpPr>
        <p:spPr>
          <a:xfrm>
            <a:off x="4964213" y="3504635"/>
            <a:ext cx="109251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Favorites</a:t>
            </a:r>
            <a:endParaRPr lang="en-US" sz="1100" dirty="0"/>
          </a:p>
        </p:txBody>
      </p:sp>
      <p:sp>
        <p:nvSpPr>
          <p:cNvPr id="26" name="Rounded Rectangle 25"/>
          <p:cNvSpPr/>
          <p:nvPr/>
        </p:nvSpPr>
        <p:spPr>
          <a:xfrm>
            <a:off x="4056454"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Settings</a:t>
            </a:r>
            <a:endParaRPr lang="en-US" sz="1100" dirty="0"/>
          </a:p>
        </p:txBody>
      </p:sp>
      <p:sp>
        <p:nvSpPr>
          <p:cNvPr id="27" name="Rounded Rectangle 26"/>
          <p:cNvSpPr/>
          <p:nvPr/>
        </p:nvSpPr>
        <p:spPr>
          <a:xfrm>
            <a:off x="5335478"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28" name="Rounded Rectangle 27"/>
          <p:cNvSpPr/>
          <p:nvPr/>
        </p:nvSpPr>
        <p:spPr>
          <a:xfrm>
            <a:off x="702872" y="2849085"/>
            <a:ext cx="3605626" cy="728371"/>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Reviews:</a:t>
            </a:r>
          </a:p>
          <a:p>
            <a:r>
              <a:rPr lang="en-US" sz="1000" dirty="0" smtClean="0">
                <a:solidFill>
                  <a:schemeClr val="tx1">
                    <a:lumMod val="65000"/>
                    <a:lumOff val="35000"/>
                  </a:schemeClr>
                </a:solidFill>
              </a:rPr>
              <a:t>It should show the last three reviews that a person has left on a product or based on the last comment someone made on their review. </a:t>
            </a:r>
            <a:endParaRPr lang="en-US" sz="1000" dirty="0">
              <a:solidFill>
                <a:schemeClr val="tx1">
                  <a:lumMod val="65000"/>
                  <a:lumOff val="35000"/>
                </a:schemeClr>
              </a:solidFill>
            </a:endParaRPr>
          </a:p>
        </p:txBody>
      </p:sp>
      <p:sp>
        <p:nvSpPr>
          <p:cNvPr id="31" name="Rounded Rectangle 30"/>
          <p:cNvSpPr/>
          <p:nvPr/>
        </p:nvSpPr>
        <p:spPr>
          <a:xfrm>
            <a:off x="5077585" y="2314661"/>
            <a:ext cx="3821638" cy="984082"/>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Latest Events Rules:</a:t>
            </a:r>
          </a:p>
          <a:p>
            <a:r>
              <a:rPr lang="en-US" sz="1000" dirty="0" smtClean="0">
                <a:solidFill>
                  <a:schemeClr val="tx1">
                    <a:lumMod val="65000"/>
                    <a:lumOff val="35000"/>
                  </a:schemeClr>
                </a:solidFill>
              </a:rPr>
              <a:t>Show the two latest upcoming events and if the y can attend in person, have a button allowing them to register. If they can watch online have a link to that page. If they click on see all, take them to the main Events page.</a:t>
            </a:r>
            <a:endParaRPr lang="en-US" sz="1000" dirty="0">
              <a:solidFill>
                <a:schemeClr val="tx1">
                  <a:lumMod val="65000"/>
                  <a:lumOff val="35000"/>
                </a:schemeClr>
              </a:solidFill>
            </a:endParaRPr>
          </a:p>
        </p:txBody>
      </p:sp>
      <p:sp>
        <p:nvSpPr>
          <p:cNvPr id="33" name="Rounded Rectangle 32"/>
          <p:cNvSpPr/>
          <p:nvPr/>
        </p:nvSpPr>
        <p:spPr>
          <a:xfrm>
            <a:off x="5106668" y="3968284"/>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My Favorites Rules:</a:t>
            </a:r>
          </a:p>
          <a:p>
            <a:r>
              <a:rPr lang="en-US" sz="1000" dirty="0" smtClean="0">
                <a:solidFill>
                  <a:schemeClr val="tx1">
                    <a:lumMod val="65000"/>
                    <a:lumOff val="35000"/>
                  </a:schemeClr>
                </a:solidFill>
              </a:rPr>
              <a:t>“No Activity Yet”</a:t>
            </a:r>
            <a:endParaRPr lang="en-US" sz="1000" dirty="0">
              <a:solidFill>
                <a:schemeClr val="tx1">
                  <a:lumMod val="65000"/>
                  <a:lumOff val="35000"/>
                </a:schemeClr>
              </a:solidFill>
            </a:endParaRPr>
          </a:p>
        </p:txBody>
      </p:sp>
      <p:sp>
        <p:nvSpPr>
          <p:cNvPr id="37" name="Rounded Rectangle 36"/>
          <p:cNvSpPr/>
          <p:nvPr/>
        </p:nvSpPr>
        <p:spPr>
          <a:xfrm>
            <a:off x="4809419" y="5574424"/>
            <a:ext cx="1092519" cy="338991"/>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Saved</a:t>
            </a:r>
            <a:endParaRPr lang="en-US" sz="1100" dirty="0"/>
          </a:p>
        </p:txBody>
      </p:sp>
      <p:sp>
        <p:nvSpPr>
          <p:cNvPr id="40" name="Rounded Rectangle 39"/>
          <p:cNvSpPr/>
          <p:nvPr/>
        </p:nvSpPr>
        <p:spPr>
          <a:xfrm>
            <a:off x="4964213" y="4532272"/>
            <a:ext cx="1092519"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Past</a:t>
            </a:r>
            <a:endParaRPr lang="en-US" sz="1100" dirty="0"/>
          </a:p>
        </p:txBody>
      </p:sp>
      <p:sp>
        <p:nvSpPr>
          <p:cNvPr id="41" name="Rounded Rectangle 40"/>
          <p:cNvSpPr/>
          <p:nvPr/>
        </p:nvSpPr>
        <p:spPr>
          <a:xfrm>
            <a:off x="5077871" y="5001278"/>
            <a:ext cx="2362806" cy="43201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Past Rules:</a:t>
            </a:r>
          </a:p>
          <a:p>
            <a:r>
              <a:rPr lang="en-US" sz="1000" dirty="0" smtClean="0">
                <a:solidFill>
                  <a:schemeClr val="tx1">
                    <a:lumMod val="65000"/>
                    <a:lumOff val="35000"/>
                  </a:schemeClr>
                </a:solidFill>
              </a:rPr>
              <a:t>It should show the last 3 past events.</a:t>
            </a:r>
            <a:endParaRPr lang="en-US" sz="1000" dirty="0">
              <a:solidFill>
                <a:schemeClr val="tx1">
                  <a:lumMod val="65000"/>
                  <a:lumOff val="35000"/>
                </a:schemeClr>
              </a:solidFill>
            </a:endParaRPr>
          </a:p>
        </p:txBody>
      </p:sp>
      <p:sp>
        <p:nvSpPr>
          <p:cNvPr id="45" name="Rounded Rectangle 44"/>
          <p:cNvSpPr/>
          <p:nvPr/>
        </p:nvSpPr>
        <p:spPr>
          <a:xfrm>
            <a:off x="702872" y="4142439"/>
            <a:ext cx="3605626" cy="864888"/>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Comments:</a:t>
            </a:r>
          </a:p>
          <a:p>
            <a:r>
              <a:rPr lang="en-US" sz="1000" dirty="0" smtClean="0">
                <a:solidFill>
                  <a:schemeClr val="tx1">
                    <a:lumMod val="65000"/>
                    <a:lumOff val="35000"/>
                  </a:schemeClr>
                </a:solidFill>
              </a:rPr>
              <a:t>It should show the last three comments that a person has made in </a:t>
            </a:r>
            <a:r>
              <a:rPr lang="en-US" sz="1000" dirty="0" err="1" smtClean="0">
                <a:solidFill>
                  <a:schemeClr val="tx1">
                    <a:lumMod val="65000"/>
                    <a:lumOff val="35000"/>
                  </a:schemeClr>
                </a:solidFill>
              </a:rPr>
              <a:t>Exlpora</a:t>
            </a:r>
            <a:r>
              <a:rPr lang="en-US" sz="1000" dirty="0" smtClean="0">
                <a:solidFill>
                  <a:schemeClr val="tx1">
                    <a:lumMod val="65000"/>
                    <a:lumOff val="35000"/>
                  </a:schemeClr>
                </a:solidFill>
              </a:rPr>
              <a:t> or based on the last comment someone made on their comment in </a:t>
            </a:r>
            <a:r>
              <a:rPr lang="en-US" sz="1000" dirty="0">
                <a:solidFill>
                  <a:schemeClr val="tx1">
                    <a:lumMod val="65000"/>
                    <a:lumOff val="35000"/>
                  </a:schemeClr>
                </a:solidFill>
              </a:rPr>
              <a:t>E</a:t>
            </a:r>
            <a:r>
              <a:rPr lang="en-US" sz="1000" dirty="0" smtClean="0">
                <a:solidFill>
                  <a:schemeClr val="tx1">
                    <a:lumMod val="65000"/>
                    <a:lumOff val="35000"/>
                  </a:schemeClr>
                </a:solidFill>
              </a:rPr>
              <a:t>xplora. </a:t>
            </a:r>
            <a:endParaRPr lang="en-US" sz="1000" dirty="0">
              <a:solidFill>
                <a:schemeClr val="tx1">
                  <a:lumMod val="65000"/>
                  <a:lumOff val="35000"/>
                </a:schemeClr>
              </a:solidFill>
            </a:endParaRPr>
          </a:p>
        </p:txBody>
      </p:sp>
      <p:sp>
        <p:nvSpPr>
          <p:cNvPr id="46" name="Rounded Rectangle 45"/>
          <p:cNvSpPr/>
          <p:nvPr/>
        </p:nvSpPr>
        <p:spPr>
          <a:xfrm>
            <a:off x="776479" y="5617035"/>
            <a:ext cx="3605626" cy="864888"/>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Comments:</a:t>
            </a:r>
          </a:p>
          <a:p>
            <a:r>
              <a:rPr lang="en-US" sz="1000" dirty="0" smtClean="0">
                <a:solidFill>
                  <a:schemeClr val="tx1">
                    <a:lumMod val="65000"/>
                    <a:lumOff val="35000"/>
                  </a:schemeClr>
                </a:solidFill>
              </a:rPr>
              <a:t>It should show the last three questions that a person has made in Q&amp;A or based on the last comment someone made on their comment in Q&amp;A. </a:t>
            </a:r>
            <a:endParaRPr lang="en-US" sz="1000" dirty="0">
              <a:solidFill>
                <a:schemeClr val="tx1">
                  <a:lumMod val="65000"/>
                  <a:lumOff val="35000"/>
                </a:schemeClr>
              </a:solidFill>
            </a:endParaRPr>
          </a:p>
        </p:txBody>
      </p:sp>
      <p:sp>
        <p:nvSpPr>
          <p:cNvPr id="47" name="Rounded Rectangle 46"/>
          <p:cNvSpPr/>
          <p:nvPr/>
        </p:nvSpPr>
        <p:spPr>
          <a:xfrm>
            <a:off x="412052" y="1935757"/>
            <a:ext cx="3605626" cy="369209"/>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Should include the title, the time left and overall replies.</a:t>
            </a:r>
            <a:endParaRPr lang="en-US" sz="1000" dirty="0">
              <a:solidFill>
                <a:schemeClr val="tx1">
                  <a:lumMod val="65000"/>
                  <a:lumOff val="35000"/>
                </a:schemeClr>
              </a:solidFill>
            </a:endParaRPr>
          </a:p>
        </p:txBody>
      </p:sp>
      <p:sp>
        <p:nvSpPr>
          <p:cNvPr id="48" name="TextBox 47"/>
          <p:cNvSpPr txBox="1"/>
          <p:nvPr/>
        </p:nvSpPr>
        <p:spPr>
          <a:xfrm>
            <a:off x="5981286" y="6264273"/>
            <a:ext cx="2426378" cy="870865"/>
          </a:xfrm>
          <a:prstGeom prst="rect">
            <a:avLst/>
          </a:prstGeom>
          <a:noFill/>
        </p:spPr>
        <p:txBody>
          <a:bodyPr wrap="none" rtlCol="0">
            <a:spAutoFit/>
          </a:bodyPr>
          <a:lstStyle/>
          <a:p>
            <a:r>
              <a:rPr lang="en-US" dirty="0" smtClean="0"/>
              <a:t>Continued on next page</a:t>
            </a:r>
            <a:endParaRPr lang="en-US" dirty="0"/>
          </a:p>
        </p:txBody>
      </p:sp>
    </p:spTree>
    <p:extLst>
      <p:ext uri="{BB962C8B-B14F-4D97-AF65-F5344CB8AC3E}">
        <p14:creationId xmlns:p14="http://schemas.microsoft.com/office/powerpoint/2010/main" val="58442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9" y="26043"/>
            <a:ext cx="2862548" cy="409661"/>
          </a:xfrm>
        </p:spPr>
        <p:txBody>
          <a:bodyPr>
            <a:normAutofit/>
          </a:bodyPr>
          <a:lstStyle/>
          <a:p>
            <a:pPr algn="l"/>
            <a:r>
              <a:rPr lang="en-US" sz="1800" dirty="0" smtClean="0"/>
              <a:t>My Account 3 of 3</a:t>
            </a:r>
            <a:endParaRPr lang="en-US" sz="1800" dirty="0"/>
          </a:p>
        </p:txBody>
      </p:sp>
      <p:sp>
        <p:nvSpPr>
          <p:cNvPr id="4" name="Rounded Rectangle 3"/>
          <p:cNvSpPr/>
          <p:nvPr/>
        </p:nvSpPr>
        <p:spPr>
          <a:xfrm>
            <a:off x="2728357"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Account</a:t>
            </a:r>
            <a:endParaRPr lang="en-US" sz="1100" dirty="0"/>
          </a:p>
        </p:txBody>
      </p:sp>
      <p:sp>
        <p:nvSpPr>
          <p:cNvPr id="26" name="Rounded Rectangle 25"/>
          <p:cNvSpPr/>
          <p:nvPr/>
        </p:nvSpPr>
        <p:spPr>
          <a:xfrm>
            <a:off x="4056454"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Settings</a:t>
            </a:r>
            <a:endParaRPr lang="en-US" sz="1100" dirty="0"/>
          </a:p>
        </p:txBody>
      </p:sp>
      <p:sp>
        <p:nvSpPr>
          <p:cNvPr id="27" name="Rounded Rectangle 26"/>
          <p:cNvSpPr/>
          <p:nvPr/>
        </p:nvSpPr>
        <p:spPr>
          <a:xfrm>
            <a:off x="5335478" y="755281"/>
            <a:ext cx="1092518" cy="280157"/>
          </a:xfrm>
          <a:prstGeom prst="roundRect">
            <a:avLst/>
          </a:prstGeom>
          <a:solidFill>
            <a:schemeClr val="bg1">
              <a:lumMod val="8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My Photos</a:t>
            </a:r>
            <a:endParaRPr lang="en-US" sz="1100" dirty="0"/>
          </a:p>
        </p:txBody>
      </p:sp>
      <p:sp>
        <p:nvSpPr>
          <p:cNvPr id="37" name="Rounded Rectangle 36"/>
          <p:cNvSpPr/>
          <p:nvPr/>
        </p:nvSpPr>
        <p:spPr>
          <a:xfrm>
            <a:off x="5517095" y="1595492"/>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Saved</a:t>
            </a:r>
            <a:endParaRPr lang="en-US" sz="1100" dirty="0"/>
          </a:p>
        </p:txBody>
      </p:sp>
      <p:sp>
        <p:nvSpPr>
          <p:cNvPr id="39" name="Rounded Rectangle 38"/>
          <p:cNvSpPr/>
          <p:nvPr/>
        </p:nvSpPr>
        <p:spPr>
          <a:xfrm>
            <a:off x="5766159" y="2180789"/>
            <a:ext cx="1092518" cy="308174"/>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Videos</a:t>
            </a:r>
            <a:endParaRPr lang="en-US" sz="1100" dirty="0"/>
          </a:p>
        </p:txBody>
      </p:sp>
      <p:sp>
        <p:nvSpPr>
          <p:cNvPr id="42" name="Rounded Rectangle 41"/>
          <p:cNvSpPr/>
          <p:nvPr/>
        </p:nvSpPr>
        <p:spPr>
          <a:xfrm>
            <a:off x="5766159" y="3537160"/>
            <a:ext cx="1092518" cy="280158"/>
          </a:xfrm>
          <a:prstGeom prst="roundRect">
            <a:avLst/>
          </a:prstGeom>
          <a:solidFill>
            <a:schemeClr val="bg1">
              <a:lumMod val="85000"/>
            </a:schemeClr>
          </a:solidFill>
          <a:ln>
            <a:noFill/>
          </a:ln>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Podcasts</a:t>
            </a:r>
            <a:endParaRPr lang="en-US" sz="1100" dirty="0"/>
          </a:p>
        </p:txBody>
      </p:sp>
      <p:sp>
        <p:nvSpPr>
          <p:cNvPr id="43" name="Rounded Rectangle 42"/>
          <p:cNvSpPr/>
          <p:nvPr/>
        </p:nvSpPr>
        <p:spPr>
          <a:xfrm>
            <a:off x="5919380" y="2631609"/>
            <a:ext cx="2362806" cy="706905"/>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Videos Rules:</a:t>
            </a:r>
          </a:p>
          <a:p>
            <a:r>
              <a:rPr lang="en-US" sz="1000" dirty="0" smtClean="0">
                <a:solidFill>
                  <a:schemeClr val="tx1">
                    <a:lumMod val="65000"/>
                    <a:lumOff val="35000"/>
                  </a:schemeClr>
                </a:solidFill>
              </a:rPr>
              <a:t>Three most recently saved videos. “See All” will take you to the video page.</a:t>
            </a:r>
            <a:endParaRPr lang="en-US" sz="1000" dirty="0">
              <a:solidFill>
                <a:schemeClr val="tx1">
                  <a:lumMod val="65000"/>
                  <a:lumOff val="35000"/>
                </a:schemeClr>
              </a:solidFill>
            </a:endParaRPr>
          </a:p>
        </p:txBody>
      </p:sp>
      <p:sp>
        <p:nvSpPr>
          <p:cNvPr id="44" name="Rounded Rectangle 43"/>
          <p:cNvSpPr/>
          <p:nvPr/>
        </p:nvSpPr>
        <p:spPr>
          <a:xfrm>
            <a:off x="5919380" y="3996737"/>
            <a:ext cx="2533912" cy="68098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chemeClr val="tx1">
                    <a:lumMod val="65000"/>
                    <a:lumOff val="35000"/>
                  </a:schemeClr>
                </a:solidFill>
              </a:rPr>
              <a:t>Podcasts Rules:</a:t>
            </a:r>
          </a:p>
          <a:p>
            <a:r>
              <a:rPr lang="en-US" sz="1000" dirty="0" smtClean="0">
                <a:solidFill>
                  <a:schemeClr val="tx1">
                    <a:lumMod val="65000"/>
                    <a:lumOff val="35000"/>
                  </a:schemeClr>
                </a:solidFill>
              </a:rPr>
              <a:t>Three most recently saved podcasts. “See All” will take you to the podcast page.</a:t>
            </a:r>
            <a:endParaRPr lang="en-US" sz="1000" dirty="0">
              <a:solidFill>
                <a:schemeClr val="tx1">
                  <a:lumMod val="65000"/>
                  <a:lumOff val="35000"/>
                </a:schemeClr>
              </a:solidFill>
            </a:endParaRPr>
          </a:p>
        </p:txBody>
      </p:sp>
    </p:spTree>
    <p:extLst>
      <p:ext uri="{BB962C8B-B14F-4D97-AF65-F5344CB8AC3E}">
        <p14:creationId xmlns:p14="http://schemas.microsoft.com/office/powerpoint/2010/main" val="294850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309" y="26043"/>
            <a:ext cx="2862548" cy="409661"/>
          </a:xfrm>
        </p:spPr>
        <p:txBody>
          <a:bodyPr>
            <a:normAutofit/>
          </a:bodyPr>
          <a:lstStyle/>
          <a:p>
            <a:pPr algn="l"/>
            <a:r>
              <a:rPr lang="en-US" sz="1800" dirty="0" smtClean="0"/>
              <a:t>My Account Rules</a:t>
            </a:r>
            <a:endParaRPr lang="en-US" sz="1800" dirty="0"/>
          </a:p>
        </p:txBody>
      </p:sp>
      <p:sp>
        <p:nvSpPr>
          <p:cNvPr id="16" name="Rounded Rectangle 15"/>
          <p:cNvSpPr/>
          <p:nvPr/>
        </p:nvSpPr>
        <p:spPr>
          <a:xfrm>
            <a:off x="534125" y="1186421"/>
            <a:ext cx="3605626" cy="1499094"/>
          </a:xfrm>
          <a:prstGeom prst="roundRect">
            <a:avLst/>
          </a:prstGeom>
          <a:solidFill>
            <a:srgbClr val="F3F3F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smtClean="0">
                <a:solidFill>
                  <a:srgbClr val="595959"/>
                </a:solidFill>
              </a:rPr>
              <a:t>Tag Rules:</a:t>
            </a:r>
          </a:p>
          <a:p>
            <a:r>
              <a:rPr lang="en-US" sz="1000" dirty="0" smtClean="0">
                <a:solidFill>
                  <a:srgbClr val="595959"/>
                </a:solidFill>
              </a:rPr>
              <a:t>Tags are sorted alphabetically. Tags should be auto suggested base on a predetermined list. Users can enter their own tags, but it will be grayed out until after moderation. Capitalization should not matter. Tags should only be 30 letters long as one word, 50 as a set i.e. (digital photography). A comma is used to separate the tags. No links in tags. Should have spell check.</a:t>
            </a:r>
            <a:endParaRPr lang="en-US" sz="1000" dirty="0">
              <a:solidFill>
                <a:srgbClr val="595959"/>
              </a:solidFill>
            </a:endParaRPr>
          </a:p>
        </p:txBody>
      </p:sp>
    </p:spTree>
    <p:extLst>
      <p:ext uri="{BB962C8B-B14F-4D97-AF65-F5344CB8AC3E}">
        <p14:creationId xmlns:p14="http://schemas.microsoft.com/office/powerpoint/2010/main" val="1141365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1557</TotalTime>
  <Words>1012</Words>
  <Application>Microsoft Macintosh PowerPoint</Application>
  <PresentationFormat>On-screen Show (4:3)</PresentationFormat>
  <Paragraphs>114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My Account First time 1 of 2</vt:lpstr>
      <vt:lpstr>My Account First Time Continued  2 of 2 </vt:lpstr>
      <vt:lpstr>My Account 1 of 3</vt:lpstr>
      <vt:lpstr>My Account 2 of 3</vt:lpstr>
      <vt:lpstr>My Account 3 of 3</vt:lpstr>
      <vt:lpstr>My Account Rules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Account First time </dc:title>
  <dc:creator>Gregory Brophy</dc:creator>
  <cp:lastModifiedBy>Gregory Brophy</cp:lastModifiedBy>
  <cp:revision>22</cp:revision>
  <dcterms:created xsi:type="dcterms:W3CDTF">2017-06-21T13:41:16Z</dcterms:created>
  <dcterms:modified xsi:type="dcterms:W3CDTF">2017-06-22T15:38:19Z</dcterms:modified>
</cp:coreProperties>
</file>