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Lst>
  <p:notesMasterIdLst>
    <p:notesMasterId r:id="rId4"/>
  </p:notesMasterIdLst>
  <p:handoutMasterIdLst>
    <p:handoutMasterId r:id="rId5"/>
  </p:handoutMasterIdLst>
  <p:sldIdLst>
    <p:sldId id="284" r:id="rId2"/>
    <p:sldId id="283" r:id="rId3"/>
  </p:sldIdLst>
  <p:sldSz cx="9144000" cy="6858000" type="screen4x3"/>
  <p:notesSz cx="6858000" cy="9144000"/>
  <p:defaultTextStyle>
    <a:defPPr>
      <a:defRPr lang="en-US"/>
    </a:defPPr>
    <a:lvl1pPr algn="l" rtl="0" eaLnBrk="0" fontAlgn="base" hangingPunct="0">
      <a:spcBef>
        <a:spcPct val="0"/>
      </a:spcBef>
      <a:spcAft>
        <a:spcPct val="0"/>
      </a:spcAft>
      <a:defRPr sz="2400" u="sng" kern="1200">
        <a:solidFill>
          <a:schemeClr val="tx1"/>
        </a:solidFill>
        <a:latin typeface="Arial" charset="0"/>
        <a:ea typeface="ＭＳ Ｐゴシック" pitchFamily="-112" charset="-128"/>
        <a:cs typeface="+mn-cs"/>
      </a:defRPr>
    </a:lvl1pPr>
    <a:lvl2pPr marL="457145" algn="l" rtl="0" eaLnBrk="0" fontAlgn="base" hangingPunct="0">
      <a:spcBef>
        <a:spcPct val="0"/>
      </a:spcBef>
      <a:spcAft>
        <a:spcPct val="0"/>
      </a:spcAft>
      <a:defRPr sz="2400" u="sng" kern="1200">
        <a:solidFill>
          <a:schemeClr val="tx1"/>
        </a:solidFill>
        <a:latin typeface="Arial" charset="0"/>
        <a:ea typeface="ＭＳ Ｐゴシック" pitchFamily="-112" charset="-128"/>
        <a:cs typeface="+mn-cs"/>
      </a:defRPr>
    </a:lvl2pPr>
    <a:lvl3pPr marL="914290" algn="l" rtl="0" eaLnBrk="0" fontAlgn="base" hangingPunct="0">
      <a:spcBef>
        <a:spcPct val="0"/>
      </a:spcBef>
      <a:spcAft>
        <a:spcPct val="0"/>
      </a:spcAft>
      <a:defRPr sz="2400" u="sng" kern="1200">
        <a:solidFill>
          <a:schemeClr val="tx1"/>
        </a:solidFill>
        <a:latin typeface="Arial" charset="0"/>
        <a:ea typeface="ＭＳ Ｐゴシック" pitchFamily="-112" charset="-128"/>
        <a:cs typeface="+mn-cs"/>
      </a:defRPr>
    </a:lvl3pPr>
    <a:lvl4pPr marL="1371435" algn="l" rtl="0" eaLnBrk="0" fontAlgn="base" hangingPunct="0">
      <a:spcBef>
        <a:spcPct val="0"/>
      </a:spcBef>
      <a:spcAft>
        <a:spcPct val="0"/>
      </a:spcAft>
      <a:defRPr sz="2400" u="sng" kern="1200">
        <a:solidFill>
          <a:schemeClr val="tx1"/>
        </a:solidFill>
        <a:latin typeface="Arial" charset="0"/>
        <a:ea typeface="ＭＳ Ｐゴシック" pitchFamily="-112" charset="-128"/>
        <a:cs typeface="+mn-cs"/>
      </a:defRPr>
    </a:lvl4pPr>
    <a:lvl5pPr marL="1828581" algn="l" rtl="0" eaLnBrk="0" fontAlgn="base" hangingPunct="0">
      <a:spcBef>
        <a:spcPct val="0"/>
      </a:spcBef>
      <a:spcAft>
        <a:spcPct val="0"/>
      </a:spcAft>
      <a:defRPr sz="2400" u="sng" kern="1200">
        <a:solidFill>
          <a:schemeClr val="tx1"/>
        </a:solidFill>
        <a:latin typeface="Arial" charset="0"/>
        <a:ea typeface="ＭＳ Ｐゴシック" pitchFamily="-112" charset="-128"/>
        <a:cs typeface="+mn-cs"/>
      </a:defRPr>
    </a:lvl5pPr>
    <a:lvl6pPr marL="2285726" algn="l" defTabSz="914290" rtl="0" eaLnBrk="1" latinLnBrk="0" hangingPunct="1">
      <a:defRPr sz="2400" u="sng" kern="1200">
        <a:solidFill>
          <a:schemeClr val="tx1"/>
        </a:solidFill>
        <a:latin typeface="Arial" charset="0"/>
        <a:ea typeface="ＭＳ Ｐゴシック" pitchFamily="-112" charset="-128"/>
        <a:cs typeface="+mn-cs"/>
      </a:defRPr>
    </a:lvl6pPr>
    <a:lvl7pPr marL="2742871" algn="l" defTabSz="914290" rtl="0" eaLnBrk="1" latinLnBrk="0" hangingPunct="1">
      <a:defRPr sz="2400" u="sng" kern="1200">
        <a:solidFill>
          <a:schemeClr val="tx1"/>
        </a:solidFill>
        <a:latin typeface="Arial" charset="0"/>
        <a:ea typeface="ＭＳ Ｐゴシック" pitchFamily="-112" charset="-128"/>
        <a:cs typeface="+mn-cs"/>
      </a:defRPr>
    </a:lvl7pPr>
    <a:lvl8pPr marL="3200016" algn="l" defTabSz="914290" rtl="0" eaLnBrk="1" latinLnBrk="0" hangingPunct="1">
      <a:defRPr sz="2400" u="sng" kern="1200">
        <a:solidFill>
          <a:schemeClr val="tx1"/>
        </a:solidFill>
        <a:latin typeface="Arial" charset="0"/>
        <a:ea typeface="ＭＳ Ｐゴシック" pitchFamily="-112" charset="-128"/>
        <a:cs typeface="+mn-cs"/>
      </a:defRPr>
    </a:lvl8pPr>
    <a:lvl9pPr marL="3657161" algn="l" defTabSz="914290" rtl="0" eaLnBrk="1" latinLnBrk="0" hangingPunct="1">
      <a:defRPr sz="2400" u="sng" kern="1200">
        <a:solidFill>
          <a:schemeClr val="tx1"/>
        </a:solidFill>
        <a:latin typeface="Arial" charset="0"/>
        <a:ea typeface="ＭＳ Ｐゴシック" pitchFamily="-112"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CCFC"/>
    <a:srgbClr val="E5F6FF"/>
    <a:srgbClr val="B4E5FE"/>
    <a:srgbClr val="003399"/>
    <a:srgbClr val="F1F1F1"/>
    <a:srgbClr val="E6E6E6"/>
    <a:srgbClr val="FF00CC"/>
    <a:srgbClr val="FF99CC"/>
    <a:srgbClr val="00993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45" autoAdjust="0"/>
    <p:restoredTop sz="93041" autoAdjust="0"/>
  </p:normalViewPr>
  <p:slideViewPr>
    <p:cSldViewPr>
      <p:cViewPr>
        <p:scale>
          <a:sx n="93" d="100"/>
          <a:sy n="93" d="100"/>
        </p:scale>
        <p:origin x="-72" y="72"/>
      </p:cViewPr>
      <p:guideLst>
        <p:guide orient="horz" pos="624"/>
        <p:guide pos="3936"/>
        <p:guide pos="3744"/>
        <p:guide pos="240"/>
        <p:guide pos="4128"/>
        <p:guide pos="55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0" d="100"/>
          <a:sy n="60" d="100"/>
        </p:scale>
        <p:origin x="-2454" y="-96"/>
      </p:cViewPr>
      <p:guideLst>
        <p:guide orient="horz" pos="2880"/>
        <p:guide pos="2160"/>
      </p:guideLst>
    </p:cSldViewPr>
  </p:notesViewPr>
  <p:gridSpacing cx="180023" cy="180023"/>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u="none" smtClean="0"/>
            </a:lvl1pPr>
          </a:lstStyle>
          <a:p>
            <a:pPr>
              <a:defRPr/>
            </a:pPr>
            <a:endParaRPr lang="en-US"/>
          </a:p>
        </p:txBody>
      </p:sp>
      <p:sp>
        <p:nvSpPr>
          <p:cNvPr id="15363" name="Rectangle 3"/>
          <p:cNvSpPr>
            <a:spLocks noGrp="1" noChangeArrowheads="1"/>
          </p:cNvSpPr>
          <p:nvPr>
            <p:ph type="dt" sz="quarter"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u="none" smtClean="0"/>
            </a:lvl1pPr>
          </a:lstStyle>
          <a:p>
            <a:pPr>
              <a:defRPr/>
            </a:pPr>
            <a:endParaRPr lang="en-US"/>
          </a:p>
        </p:txBody>
      </p:sp>
      <p:sp>
        <p:nvSpPr>
          <p:cNvPr id="15364" name="Rectangle 4"/>
          <p:cNvSpPr>
            <a:spLocks noGrp="1" noChangeArrowheads="1"/>
          </p:cNvSpPr>
          <p:nvPr>
            <p:ph type="ftr" sz="quarter" idx="2"/>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u="none" smtClean="0"/>
            </a:lvl1pPr>
          </a:lstStyle>
          <a:p>
            <a:pPr>
              <a:defRPr/>
            </a:pPr>
            <a:endParaRPr lang="en-US"/>
          </a:p>
        </p:txBody>
      </p:sp>
      <p:sp>
        <p:nvSpPr>
          <p:cNvPr id="15365" name="Rectangle 5"/>
          <p:cNvSpPr>
            <a:spLocks noGrp="1" noChangeArrowheads="1"/>
          </p:cNvSpPr>
          <p:nvPr>
            <p:ph type="sldNum" sz="quarter" idx="3"/>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u="none" smtClean="0"/>
            </a:lvl1pPr>
          </a:lstStyle>
          <a:p>
            <a:pPr>
              <a:defRPr/>
            </a:pPr>
            <a:fld id="{34696A91-35D5-4636-A779-A9C4BAA68BC6}" type="slidenum">
              <a:rPr lang="en-US"/>
              <a:pPr>
                <a:defRPr/>
              </a:pPr>
              <a:t>‹#›</a:t>
            </a:fld>
            <a:endParaRPr lang="en-US"/>
          </a:p>
        </p:txBody>
      </p:sp>
    </p:spTree>
    <p:extLst>
      <p:ext uri="{BB962C8B-B14F-4D97-AF65-F5344CB8AC3E}">
        <p14:creationId xmlns:p14="http://schemas.microsoft.com/office/powerpoint/2010/main" val="2659414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u="none" smtClean="0"/>
            </a:lvl1pPr>
          </a:lstStyle>
          <a:p>
            <a:pPr>
              <a:defRPr/>
            </a:pPr>
            <a:endParaRPr lang="en-US"/>
          </a:p>
        </p:txBody>
      </p:sp>
      <p:sp>
        <p:nvSpPr>
          <p:cNvPr id="7171"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200" u="none" smtClean="0"/>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174"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u="none" smtClean="0"/>
            </a:lvl1pPr>
          </a:lstStyle>
          <a:p>
            <a:pPr>
              <a:defRPr/>
            </a:pPr>
            <a:endParaRPr lang="en-US"/>
          </a:p>
        </p:txBody>
      </p:sp>
      <p:sp>
        <p:nvSpPr>
          <p:cNvPr id="7175"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sz="1200" u="none" smtClean="0"/>
            </a:lvl1pPr>
          </a:lstStyle>
          <a:p>
            <a:pPr>
              <a:defRPr/>
            </a:pPr>
            <a:fld id="{CAD6327F-A83D-4938-A5CB-29C9B3341C64}" type="slidenum">
              <a:rPr lang="en-US"/>
              <a:pPr>
                <a:defRPr/>
              </a:pPr>
              <a:t>‹#›</a:t>
            </a:fld>
            <a:endParaRPr lang="en-US"/>
          </a:p>
        </p:txBody>
      </p:sp>
    </p:spTree>
    <p:extLst>
      <p:ext uri="{BB962C8B-B14F-4D97-AF65-F5344CB8AC3E}">
        <p14:creationId xmlns:p14="http://schemas.microsoft.com/office/powerpoint/2010/main" val="19051724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12" charset="-128"/>
        <a:cs typeface="+mn-cs"/>
      </a:defRPr>
    </a:lvl1pPr>
    <a:lvl2pPr marL="457145" algn="l" rtl="0" eaLnBrk="0" fontAlgn="base" hangingPunct="0">
      <a:spcBef>
        <a:spcPct val="30000"/>
      </a:spcBef>
      <a:spcAft>
        <a:spcPct val="0"/>
      </a:spcAft>
      <a:defRPr sz="1200" kern="1200">
        <a:solidFill>
          <a:schemeClr val="tx1"/>
        </a:solidFill>
        <a:latin typeface="Arial" charset="0"/>
        <a:ea typeface="ＭＳ Ｐゴシック" pitchFamily="-112" charset="-128"/>
        <a:cs typeface="+mn-cs"/>
      </a:defRPr>
    </a:lvl2pPr>
    <a:lvl3pPr marL="914290" algn="l" rtl="0" eaLnBrk="0" fontAlgn="base" hangingPunct="0">
      <a:spcBef>
        <a:spcPct val="30000"/>
      </a:spcBef>
      <a:spcAft>
        <a:spcPct val="0"/>
      </a:spcAft>
      <a:defRPr sz="1200" kern="1200">
        <a:solidFill>
          <a:schemeClr val="tx1"/>
        </a:solidFill>
        <a:latin typeface="Arial" charset="0"/>
        <a:ea typeface="ＭＳ Ｐゴシック" pitchFamily="-112" charset="-128"/>
        <a:cs typeface="+mn-cs"/>
      </a:defRPr>
    </a:lvl3pPr>
    <a:lvl4pPr marL="1371435" algn="l" rtl="0" eaLnBrk="0" fontAlgn="base" hangingPunct="0">
      <a:spcBef>
        <a:spcPct val="30000"/>
      </a:spcBef>
      <a:spcAft>
        <a:spcPct val="0"/>
      </a:spcAft>
      <a:defRPr sz="1200" kern="1200">
        <a:solidFill>
          <a:schemeClr val="tx1"/>
        </a:solidFill>
        <a:latin typeface="Arial" charset="0"/>
        <a:ea typeface="ＭＳ Ｐゴシック" pitchFamily="-112" charset="-128"/>
        <a:cs typeface="+mn-cs"/>
      </a:defRPr>
    </a:lvl4pPr>
    <a:lvl5pPr marL="1828581" algn="l" rtl="0" eaLnBrk="0" fontAlgn="base" hangingPunct="0">
      <a:spcBef>
        <a:spcPct val="30000"/>
      </a:spcBef>
      <a:spcAft>
        <a:spcPct val="0"/>
      </a:spcAft>
      <a:defRPr sz="1200" kern="1200">
        <a:solidFill>
          <a:schemeClr val="tx1"/>
        </a:solidFill>
        <a:latin typeface="Arial" charset="0"/>
        <a:ea typeface="ＭＳ Ｐゴシック" pitchFamily="-112" charset="-128"/>
        <a:cs typeface="+mn-cs"/>
      </a:defRPr>
    </a:lvl5pPr>
    <a:lvl6pPr marL="2285726" algn="l" defTabSz="914290" rtl="0" eaLnBrk="1" latinLnBrk="0" hangingPunct="1">
      <a:defRPr sz="1200" kern="1200">
        <a:solidFill>
          <a:schemeClr val="tx1"/>
        </a:solidFill>
        <a:latin typeface="+mn-lt"/>
        <a:ea typeface="+mn-ea"/>
        <a:cs typeface="+mn-cs"/>
      </a:defRPr>
    </a:lvl6pPr>
    <a:lvl7pPr marL="2742871" algn="l" defTabSz="914290" rtl="0" eaLnBrk="1" latinLnBrk="0" hangingPunct="1">
      <a:defRPr sz="1200" kern="1200">
        <a:solidFill>
          <a:schemeClr val="tx1"/>
        </a:solidFill>
        <a:latin typeface="+mn-lt"/>
        <a:ea typeface="+mn-ea"/>
        <a:cs typeface="+mn-cs"/>
      </a:defRPr>
    </a:lvl7pPr>
    <a:lvl8pPr marL="3200016" algn="l" defTabSz="914290" rtl="0" eaLnBrk="1" latinLnBrk="0" hangingPunct="1">
      <a:defRPr sz="1200" kern="1200">
        <a:solidFill>
          <a:schemeClr val="tx1"/>
        </a:solidFill>
        <a:latin typeface="+mn-lt"/>
        <a:ea typeface="+mn-ea"/>
        <a:cs typeface="+mn-cs"/>
      </a:defRPr>
    </a:lvl8pPr>
    <a:lvl9pPr marL="3657161" algn="l" defTabSz="91429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DB28160-1DA4-42E2-8EF8-330A8546A8DA}" type="slidenum">
              <a:rPr lang="en-GB" smtClean="0"/>
              <a:t>1</a:t>
            </a:fld>
            <a:endParaRPr lang="en-GB"/>
          </a:p>
        </p:txBody>
      </p:sp>
    </p:spTree>
    <p:extLst>
      <p:ext uri="{BB962C8B-B14F-4D97-AF65-F5344CB8AC3E}">
        <p14:creationId xmlns:p14="http://schemas.microsoft.com/office/powerpoint/2010/main" val="1739809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CAD6327F-A83D-4938-A5CB-29C9B3341C64}" type="slidenum">
              <a:rPr lang="en-US" smtClean="0"/>
              <a:pPr>
                <a:defRPr/>
              </a:pPr>
              <a:t>2</a:t>
            </a:fld>
            <a:endParaRPr lang="en-US"/>
          </a:p>
        </p:txBody>
      </p:sp>
    </p:spTree>
    <p:extLst>
      <p:ext uri="{BB962C8B-B14F-4D97-AF65-F5344CB8AC3E}">
        <p14:creationId xmlns:p14="http://schemas.microsoft.com/office/powerpoint/2010/main" val="22793732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13"/>
          <p:cNvSpPr>
            <a:spLocks noChangeArrowheads="1"/>
          </p:cNvSpPr>
          <p:nvPr userDrawn="1"/>
        </p:nvSpPr>
        <p:spPr bwMode="auto">
          <a:xfrm>
            <a:off x="0" y="0"/>
            <a:ext cx="9144000" cy="6858000"/>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lIns="91429" tIns="45715" rIns="91429" bIns="45715" anchor="ctr"/>
          <a:lstStyle/>
          <a:p>
            <a:endParaRPr lang="en-GB"/>
          </a:p>
        </p:txBody>
      </p:sp>
      <p:sp>
        <p:nvSpPr>
          <p:cNvPr id="6" name="Rectangle 14"/>
          <p:cNvSpPr>
            <a:spLocks noChangeArrowheads="1"/>
          </p:cNvSpPr>
          <p:nvPr userDrawn="1"/>
        </p:nvSpPr>
        <p:spPr bwMode="auto">
          <a:xfrm>
            <a:off x="0" y="2971800"/>
            <a:ext cx="9144000" cy="3886200"/>
          </a:xfrm>
          <a:prstGeom prst="rect">
            <a:avLst/>
          </a:prstGeom>
          <a:solidFill>
            <a:schemeClr val="bg1">
              <a:alpha val="74901"/>
            </a:schemeClr>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lIns="91429" tIns="45715" rIns="91429" bIns="45715" anchor="ctr"/>
          <a:lstStyle/>
          <a:p>
            <a:endParaRPr lang="en-GB"/>
          </a:p>
        </p:txBody>
      </p:sp>
      <p:sp>
        <p:nvSpPr>
          <p:cNvPr id="7" name="Rectangle 16"/>
          <p:cNvSpPr>
            <a:spLocks noChangeArrowheads="1"/>
          </p:cNvSpPr>
          <p:nvPr userDrawn="1"/>
        </p:nvSpPr>
        <p:spPr bwMode="auto">
          <a:xfrm>
            <a:off x="381000" y="6343650"/>
            <a:ext cx="2090738" cy="4270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lIns="91429" tIns="45715" rIns="91429" bIns="45715">
            <a:spAutoFit/>
          </a:bodyPr>
          <a:lstStyle/>
          <a:p>
            <a:pPr eaLnBrk="1" hangingPunct="1">
              <a:spcBef>
                <a:spcPct val="20000"/>
              </a:spcBef>
            </a:pPr>
            <a:r>
              <a:rPr lang="en-US" sz="1000" u="none">
                <a:solidFill>
                  <a:srgbClr val="666666"/>
                </a:solidFill>
                <a:latin typeface="Helvetica" pitchFamily="-112" charset="0"/>
              </a:rPr>
              <a:t>Richard Caddick and Steve Cable</a:t>
            </a:r>
          </a:p>
          <a:p>
            <a:pPr eaLnBrk="1" hangingPunct="1">
              <a:spcBef>
                <a:spcPct val="20000"/>
              </a:spcBef>
            </a:pPr>
            <a:r>
              <a:rPr lang="en-US" sz="1000" u="none">
                <a:solidFill>
                  <a:srgbClr val="666666"/>
                </a:solidFill>
                <a:latin typeface="Helvetica" pitchFamily="-112" charset="0"/>
              </a:rPr>
              <a:t>February 28th 2011</a:t>
            </a:r>
          </a:p>
        </p:txBody>
      </p:sp>
      <p:sp>
        <p:nvSpPr>
          <p:cNvPr id="3074" name="Rectangle 2"/>
          <p:cNvSpPr>
            <a:spLocks noGrp="1" noChangeArrowheads="1"/>
          </p:cNvSpPr>
          <p:nvPr>
            <p:ph type="ctrTitle"/>
          </p:nvPr>
        </p:nvSpPr>
        <p:spPr>
          <a:xfrm>
            <a:off x="381000" y="3200400"/>
            <a:ext cx="8382000" cy="1143000"/>
          </a:xfrm>
        </p:spPr>
        <p:txBody>
          <a:bodyPr/>
          <a:lstStyle>
            <a:lvl1pPr>
              <a:defRPr/>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381000" y="4572000"/>
            <a:ext cx="8382000" cy="1600200"/>
          </a:xfrm>
        </p:spPr>
        <p:txBody>
          <a:bodyPr/>
          <a:lstStyle>
            <a:lvl1pPr marL="0" indent="0">
              <a:buFont typeface="Times" pitchFamily="-112" charset="0"/>
              <a:buNone/>
              <a:defRPr sz="2000"/>
            </a:lvl1pPr>
          </a:lstStyle>
          <a:p>
            <a:pPr lvl="0"/>
            <a:r>
              <a:rPr lang="en-US" noProof="0" smtClean="0"/>
              <a:t>Click to edit Master subtitle style</a:t>
            </a:r>
          </a:p>
        </p:txBody>
      </p:sp>
    </p:spTree>
    <p:extLst>
      <p:ext uri="{BB962C8B-B14F-4D97-AF65-F5344CB8AC3E}">
        <p14:creationId xmlns:p14="http://schemas.microsoft.com/office/powerpoint/2010/main" val="165663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40EE50CA-86CB-4640-B485-8893CABC3C0A}" type="datetime9">
              <a:rPr lang="en-US"/>
              <a:pPr>
                <a:defRPr/>
              </a:pPr>
              <a:t>8/25/2011 4:25:34 PM</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acme travel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Page </a:t>
            </a:r>
            <a:fld id="{F21B8730-D1F1-4C00-B791-D173671FBF99}" type="slidenum">
              <a:rPr lang="en-US"/>
              <a:pPr>
                <a:defRPr/>
              </a:pPr>
              <a:t>‹#›</a:t>
            </a:fld>
            <a:endParaRPr lang="en-US"/>
          </a:p>
        </p:txBody>
      </p:sp>
    </p:spTree>
    <p:extLst>
      <p:ext uri="{BB962C8B-B14F-4D97-AF65-F5344CB8AC3E}">
        <p14:creationId xmlns:p14="http://schemas.microsoft.com/office/powerpoint/2010/main" val="1079921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28600"/>
            <a:ext cx="2095500" cy="6248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81000" y="228600"/>
            <a:ext cx="6134100" cy="6248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BCBE026F-A250-49D6-81F5-A24AE31D884D}" type="datetime9">
              <a:rPr lang="en-US"/>
              <a:pPr>
                <a:defRPr/>
              </a:pPr>
              <a:t>8/25/2011 4:25:34 PM</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acme travel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Page </a:t>
            </a:r>
            <a:fld id="{3C96FB39-34A3-4DBB-AE43-FE4E514A7F1F}" type="slidenum">
              <a:rPr lang="en-US"/>
              <a:pPr>
                <a:defRPr/>
              </a:pPr>
              <a:t>‹#›</a:t>
            </a:fld>
            <a:endParaRPr lang="en-US"/>
          </a:p>
        </p:txBody>
      </p:sp>
    </p:spTree>
    <p:extLst>
      <p:ext uri="{BB962C8B-B14F-4D97-AF65-F5344CB8AC3E}">
        <p14:creationId xmlns:p14="http://schemas.microsoft.com/office/powerpoint/2010/main" val="2230445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0CB1440F-3CD5-4CA4-AE0F-1EFA55EF42DA}" type="datetime9">
              <a:rPr lang="en-US"/>
              <a:pPr>
                <a:defRPr/>
              </a:pPr>
              <a:t>8/25/2011 4:25:34 PM</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acme travel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Page </a:t>
            </a:r>
            <a:fld id="{749354B9-2A0F-4A07-9B35-256D3E0E561D}" type="slidenum">
              <a:rPr lang="en-US"/>
              <a:pPr>
                <a:defRPr/>
              </a:pPr>
              <a:t>‹#›</a:t>
            </a:fld>
            <a:endParaRPr lang="en-US"/>
          </a:p>
        </p:txBody>
      </p:sp>
    </p:spTree>
    <p:extLst>
      <p:ext uri="{BB962C8B-B14F-4D97-AF65-F5344CB8AC3E}">
        <p14:creationId xmlns:p14="http://schemas.microsoft.com/office/powerpoint/2010/main" val="4119926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lvl1pPr>
            <a:lvl2pPr marL="457145" indent="0">
              <a:buNone/>
              <a:defRPr sz="1800"/>
            </a:lvl2pPr>
            <a:lvl3pPr marL="914290" indent="0">
              <a:buNone/>
              <a:defRPr sz="1600"/>
            </a:lvl3pPr>
            <a:lvl4pPr marL="1371435" indent="0">
              <a:buNone/>
              <a:defRPr sz="1400"/>
            </a:lvl4pPr>
            <a:lvl5pPr marL="1828581" indent="0">
              <a:buNone/>
              <a:defRPr sz="1400"/>
            </a:lvl5pPr>
            <a:lvl6pPr marL="2285726" indent="0">
              <a:buNone/>
              <a:defRPr sz="1400"/>
            </a:lvl6pPr>
            <a:lvl7pPr marL="2742871" indent="0">
              <a:buNone/>
              <a:defRPr sz="1400"/>
            </a:lvl7pPr>
            <a:lvl8pPr marL="3200016" indent="0">
              <a:buNone/>
              <a:defRPr sz="1400"/>
            </a:lvl8pPr>
            <a:lvl9pPr marL="3657161"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AA3435E8-EF31-42A4-BE96-6B96DAED038D}" type="datetime9">
              <a:rPr lang="en-US"/>
              <a:pPr>
                <a:defRPr/>
              </a:pPr>
              <a:t>8/25/2011 4:25:34 PM</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acme travel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Page </a:t>
            </a:r>
            <a:fld id="{CC58CEF8-A430-4E6D-A51D-AD98416B81BD}" type="slidenum">
              <a:rPr lang="en-US"/>
              <a:pPr>
                <a:defRPr/>
              </a:pPr>
              <a:t>‹#›</a:t>
            </a:fld>
            <a:endParaRPr lang="en-US"/>
          </a:p>
        </p:txBody>
      </p:sp>
    </p:spTree>
    <p:extLst>
      <p:ext uri="{BB962C8B-B14F-4D97-AF65-F5344CB8AC3E}">
        <p14:creationId xmlns:p14="http://schemas.microsoft.com/office/powerpoint/2010/main" val="3861719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81000" y="990600"/>
            <a:ext cx="41148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990600"/>
            <a:ext cx="411480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fld id="{0C98F353-660D-45EF-9858-C8041F283707}" type="datetime9">
              <a:rPr lang="en-US"/>
              <a:pPr>
                <a:defRPr/>
              </a:pPr>
              <a:t>8/25/2011 4:25:34 PM</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acme travel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Page </a:t>
            </a:r>
            <a:fld id="{2F5A660E-1002-4564-8659-7B4A95CE2451}" type="slidenum">
              <a:rPr lang="en-US"/>
              <a:pPr>
                <a:defRPr/>
              </a:pPr>
              <a:t>‹#›</a:t>
            </a:fld>
            <a:endParaRPr lang="en-US"/>
          </a:p>
        </p:txBody>
      </p:sp>
    </p:spTree>
    <p:extLst>
      <p:ext uri="{BB962C8B-B14F-4D97-AF65-F5344CB8AC3E}">
        <p14:creationId xmlns:p14="http://schemas.microsoft.com/office/powerpoint/2010/main" val="11535261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145" indent="0">
              <a:buNone/>
              <a:defRPr sz="2000" b="1"/>
            </a:lvl2pPr>
            <a:lvl3pPr marL="914290" indent="0">
              <a:buNone/>
              <a:defRPr sz="1800" b="1"/>
            </a:lvl3pPr>
            <a:lvl4pPr marL="1371435" indent="0">
              <a:buNone/>
              <a:defRPr sz="1600" b="1"/>
            </a:lvl4pPr>
            <a:lvl5pPr marL="1828581" indent="0">
              <a:buNone/>
              <a:defRPr sz="1600" b="1"/>
            </a:lvl5pPr>
            <a:lvl6pPr marL="2285726" indent="0">
              <a:buNone/>
              <a:defRPr sz="1600" b="1"/>
            </a:lvl6pPr>
            <a:lvl7pPr marL="2742871" indent="0">
              <a:buNone/>
              <a:defRPr sz="1600" b="1"/>
            </a:lvl7pPr>
            <a:lvl8pPr marL="3200016" indent="0">
              <a:buNone/>
              <a:defRPr sz="1600" b="1"/>
            </a:lvl8pPr>
            <a:lvl9pPr marL="3657161"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145" indent="0">
              <a:buNone/>
              <a:defRPr sz="2000" b="1"/>
            </a:lvl2pPr>
            <a:lvl3pPr marL="914290" indent="0">
              <a:buNone/>
              <a:defRPr sz="1800" b="1"/>
            </a:lvl3pPr>
            <a:lvl4pPr marL="1371435" indent="0">
              <a:buNone/>
              <a:defRPr sz="1600" b="1"/>
            </a:lvl4pPr>
            <a:lvl5pPr marL="1828581" indent="0">
              <a:buNone/>
              <a:defRPr sz="1600" b="1"/>
            </a:lvl5pPr>
            <a:lvl6pPr marL="2285726" indent="0">
              <a:buNone/>
              <a:defRPr sz="1600" b="1"/>
            </a:lvl6pPr>
            <a:lvl7pPr marL="2742871" indent="0">
              <a:buNone/>
              <a:defRPr sz="1600" b="1"/>
            </a:lvl7pPr>
            <a:lvl8pPr marL="3200016" indent="0">
              <a:buNone/>
              <a:defRPr sz="1600" b="1"/>
            </a:lvl8pPr>
            <a:lvl9pPr marL="3657161"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fld id="{61C324B0-E51A-4D57-ADDA-7C3A9242D280}" type="datetime9">
              <a:rPr lang="en-US"/>
              <a:pPr>
                <a:defRPr/>
              </a:pPr>
              <a:t>8/25/2011 4:25:34 PM</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acme travel</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Page </a:t>
            </a:r>
            <a:fld id="{D70CA565-BC3E-49AC-8AA8-10465E04BEC9}" type="slidenum">
              <a:rPr lang="en-US"/>
              <a:pPr>
                <a:defRPr/>
              </a:pPr>
              <a:t>‹#›</a:t>
            </a:fld>
            <a:endParaRPr lang="en-US"/>
          </a:p>
        </p:txBody>
      </p:sp>
    </p:spTree>
    <p:extLst>
      <p:ext uri="{BB962C8B-B14F-4D97-AF65-F5344CB8AC3E}">
        <p14:creationId xmlns:p14="http://schemas.microsoft.com/office/powerpoint/2010/main" val="3484746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fld id="{B4106271-ACC8-46FB-ABC3-2EF86CF4B3C3}" type="datetime9">
              <a:rPr lang="en-US"/>
              <a:pPr>
                <a:defRPr/>
              </a:pPr>
              <a:t>8/25/2011 4:25:34 PM</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acme travel</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Page </a:t>
            </a:r>
            <a:fld id="{5D980A35-6BF4-449A-A86B-20174B102B7C}" type="slidenum">
              <a:rPr lang="en-US"/>
              <a:pPr>
                <a:defRPr/>
              </a:pPr>
              <a:t>‹#›</a:t>
            </a:fld>
            <a:endParaRPr lang="en-US"/>
          </a:p>
        </p:txBody>
      </p:sp>
    </p:spTree>
    <p:extLst>
      <p:ext uri="{BB962C8B-B14F-4D97-AF65-F5344CB8AC3E}">
        <p14:creationId xmlns:p14="http://schemas.microsoft.com/office/powerpoint/2010/main" val="4098665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F3E0DD64-BC83-469F-B02C-6384B33255E6}" type="datetime9">
              <a:rPr lang="en-US"/>
              <a:pPr>
                <a:defRPr/>
              </a:pPr>
              <a:t>8/25/2011 4:25:34 PM</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acme travel</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Page </a:t>
            </a:r>
            <a:fld id="{FFE87886-FFE3-44E8-803E-3343A4A8A99B}" type="slidenum">
              <a:rPr lang="en-US"/>
              <a:pPr>
                <a:defRPr/>
              </a:pPr>
              <a:t>‹#›</a:t>
            </a:fld>
            <a:endParaRPr lang="en-US"/>
          </a:p>
        </p:txBody>
      </p:sp>
    </p:spTree>
    <p:extLst>
      <p:ext uri="{BB962C8B-B14F-4D97-AF65-F5344CB8AC3E}">
        <p14:creationId xmlns:p14="http://schemas.microsoft.com/office/powerpoint/2010/main" val="4258960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145" indent="0">
              <a:buNone/>
              <a:defRPr sz="1200"/>
            </a:lvl2pPr>
            <a:lvl3pPr marL="914290" indent="0">
              <a:buNone/>
              <a:defRPr sz="1000"/>
            </a:lvl3pPr>
            <a:lvl4pPr marL="1371435" indent="0">
              <a:buNone/>
              <a:defRPr sz="900"/>
            </a:lvl4pPr>
            <a:lvl5pPr marL="1828581" indent="0">
              <a:buNone/>
              <a:defRPr sz="900"/>
            </a:lvl5pPr>
            <a:lvl6pPr marL="2285726" indent="0">
              <a:buNone/>
              <a:defRPr sz="900"/>
            </a:lvl6pPr>
            <a:lvl7pPr marL="2742871" indent="0">
              <a:buNone/>
              <a:defRPr sz="900"/>
            </a:lvl7pPr>
            <a:lvl8pPr marL="3200016" indent="0">
              <a:buNone/>
              <a:defRPr sz="900"/>
            </a:lvl8pPr>
            <a:lvl9pPr marL="3657161"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9012C0AC-CB26-4DFD-837F-3EE1175047B6}" type="datetime9">
              <a:rPr lang="en-US"/>
              <a:pPr>
                <a:defRPr/>
              </a:pPr>
              <a:t>8/25/2011 4:25:34 PM</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acme travel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Page </a:t>
            </a:r>
            <a:fld id="{54DA66A1-C5D6-4813-9B84-EF4DDAEF9B06}" type="slidenum">
              <a:rPr lang="en-US"/>
              <a:pPr>
                <a:defRPr/>
              </a:pPr>
              <a:t>‹#›</a:t>
            </a:fld>
            <a:endParaRPr lang="en-US"/>
          </a:p>
        </p:txBody>
      </p:sp>
    </p:spTree>
    <p:extLst>
      <p:ext uri="{BB962C8B-B14F-4D97-AF65-F5344CB8AC3E}">
        <p14:creationId xmlns:p14="http://schemas.microsoft.com/office/powerpoint/2010/main" val="1604946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45" indent="0">
              <a:buNone/>
              <a:defRPr sz="2800"/>
            </a:lvl2pPr>
            <a:lvl3pPr marL="914290" indent="0">
              <a:buNone/>
              <a:defRPr sz="2400"/>
            </a:lvl3pPr>
            <a:lvl4pPr marL="1371435" indent="0">
              <a:buNone/>
              <a:defRPr sz="2000"/>
            </a:lvl4pPr>
            <a:lvl5pPr marL="1828581" indent="0">
              <a:buNone/>
              <a:defRPr sz="2000"/>
            </a:lvl5pPr>
            <a:lvl6pPr marL="2285726" indent="0">
              <a:buNone/>
              <a:defRPr sz="2000"/>
            </a:lvl6pPr>
            <a:lvl7pPr marL="2742871" indent="0">
              <a:buNone/>
              <a:defRPr sz="2000"/>
            </a:lvl7pPr>
            <a:lvl8pPr marL="3200016" indent="0">
              <a:buNone/>
              <a:defRPr sz="2000"/>
            </a:lvl8pPr>
            <a:lvl9pPr marL="3657161"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145" indent="0">
              <a:buNone/>
              <a:defRPr sz="1200"/>
            </a:lvl2pPr>
            <a:lvl3pPr marL="914290" indent="0">
              <a:buNone/>
              <a:defRPr sz="1000"/>
            </a:lvl3pPr>
            <a:lvl4pPr marL="1371435" indent="0">
              <a:buNone/>
              <a:defRPr sz="900"/>
            </a:lvl4pPr>
            <a:lvl5pPr marL="1828581" indent="0">
              <a:buNone/>
              <a:defRPr sz="900"/>
            </a:lvl5pPr>
            <a:lvl6pPr marL="2285726" indent="0">
              <a:buNone/>
              <a:defRPr sz="900"/>
            </a:lvl6pPr>
            <a:lvl7pPr marL="2742871" indent="0">
              <a:buNone/>
              <a:defRPr sz="900"/>
            </a:lvl7pPr>
            <a:lvl8pPr marL="3200016" indent="0">
              <a:buNone/>
              <a:defRPr sz="900"/>
            </a:lvl8pPr>
            <a:lvl9pPr marL="3657161"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48AC673D-CBAA-4BBE-8330-37ACAEBC2269}" type="datetime9">
              <a:rPr lang="en-US"/>
              <a:pPr>
                <a:defRPr/>
              </a:pPr>
              <a:t>8/25/2011 4:25:34 PM</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acme travel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Page </a:t>
            </a:r>
            <a:fld id="{BDDE45E8-B99D-4B62-BA4A-275A79D9BA2E}" type="slidenum">
              <a:rPr lang="en-US"/>
              <a:pPr>
                <a:defRPr/>
              </a:pPr>
              <a:t>‹#›</a:t>
            </a:fld>
            <a:endParaRPr lang="en-US"/>
          </a:p>
        </p:txBody>
      </p:sp>
    </p:spTree>
    <p:extLst>
      <p:ext uri="{BB962C8B-B14F-4D97-AF65-F5344CB8AC3E}">
        <p14:creationId xmlns:p14="http://schemas.microsoft.com/office/powerpoint/2010/main" val="1362455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228600"/>
            <a:ext cx="8382000"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29" tIns="45715" rIns="91429" bIns="45715"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1000" y="990600"/>
            <a:ext cx="8382000" cy="548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29" tIns="45715" rIns="91429" bIns="45715"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81000" y="6553200"/>
            <a:ext cx="1905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29" tIns="45715" rIns="91429" bIns="45715" numCol="1" anchor="b" anchorCtr="0" compatLnSpc="1">
            <a:prstTxWarp prst="textNoShape">
              <a:avLst/>
            </a:prstTxWarp>
          </a:bodyPr>
          <a:lstStyle>
            <a:lvl1pPr>
              <a:defRPr sz="1000" u="none" smtClean="0">
                <a:solidFill>
                  <a:srgbClr val="CCCCCC"/>
                </a:solidFill>
                <a:latin typeface="+mn-lt"/>
              </a:defRPr>
            </a:lvl1pPr>
          </a:lstStyle>
          <a:p>
            <a:pPr>
              <a:defRPr/>
            </a:pPr>
            <a:fld id="{FBD5BFC1-BA1D-469D-97A9-C459ECC3D8D6}" type="datetime9">
              <a:rPr lang="en-US"/>
              <a:pPr>
                <a:defRPr/>
              </a:pPr>
              <a:t>8/25/2011 4:25:34 PM</a:t>
            </a:fld>
            <a:endParaRPr lang="en-US"/>
          </a:p>
        </p:txBody>
      </p:sp>
      <p:sp>
        <p:nvSpPr>
          <p:cNvPr id="1029" name="Rectangle 5"/>
          <p:cNvSpPr>
            <a:spLocks noGrp="1" noChangeArrowheads="1"/>
          </p:cNvSpPr>
          <p:nvPr>
            <p:ph type="ftr" sz="quarter" idx="3"/>
          </p:nvPr>
        </p:nvSpPr>
        <p:spPr bwMode="auto">
          <a:xfrm>
            <a:off x="2590800" y="6553200"/>
            <a:ext cx="39624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29" tIns="45715" rIns="91429" bIns="45715" numCol="1" anchor="b" anchorCtr="0" compatLnSpc="1">
            <a:prstTxWarp prst="textNoShape">
              <a:avLst/>
            </a:prstTxWarp>
          </a:bodyPr>
          <a:lstStyle>
            <a:lvl1pPr algn="ctr">
              <a:defRPr sz="1000" u="none" smtClean="0">
                <a:solidFill>
                  <a:srgbClr val="CCCCCC"/>
                </a:solidFill>
                <a:latin typeface="+mn-lt"/>
              </a:defRPr>
            </a:lvl1pPr>
          </a:lstStyle>
          <a:p>
            <a:pPr>
              <a:defRPr/>
            </a:pPr>
            <a:r>
              <a:rPr lang="en-US"/>
              <a:t>acme travel</a:t>
            </a:r>
          </a:p>
        </p:txBody>
      </p:sp>
      <p:sp>
        <p:nvSpPr>
          <p:cNvPr id="1030" name="Rectangle 6"/>
          <p:cNvSpPr>
            <a:spLocks noGrp="1" noChangeArrowheads="1"/>
          </p:cNvSpPr>
          <p:nvPr>
            <p:ph type="sldNum" sz="quarter" idx="4"/>
          </p:nvPr>
        </p:nvSpPr>
        <p:spPr bwMode="auto">
          <a:xfrm>
            <a:off x="6858000" y="6553200"/>
            <a:ext cx="1905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29" tIns="45715" rIns="91429" bIns="45715" numCol="1" anchor="b" anchorCtr="0" compatLnSpc="1">
            <a:prstTxWarp prst="textNoShape">
              <a:avLst/>
            </a:prstTxWarp>
          </a:bodyPr>
          <a:lstStyle>
            <a:lvl1pPr algn="r">
              <a:defRPr sz="1000" u="none" smtClean="0">
                <a:solidFill>
                  <a:srgbClr val="CCCCCC"/>
                </a:solidFill>
                <a:latin typeface="+mn-lt"/>
              </a:defRPr>
            </a:lvl1pPr>
          </a:lstStyle>
          <a:p>
            <a:pPr>
              <a:defRPr/>
            </a:pPr>
            <a:r>
              <a:rPr lang="en-US"/>
              <a:t>Page </a:t>
            </a:r>
            <a:fld id="{D112DD77-4DDF-4A6E-B06D-3B4D89B82E9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hdr="0"/>
  <p:txStyles>
    <p:titleStyle>
      <a:lvl1pPr algn="l" rtl="0" eaLnBrk="0" fontAlgn="base" hangingPunct="0">
        <a:spcBef>
          <a:spcPct val="0"/>
        </a:spcBef>
        <a:spcAft>
          <a:spcPct val="0"/>
        </a:spcAft>
        <a:defRPr sz="2800">
          <a:solidFill>
            <a:srgbClr val="666666"/>
          </a:solidFill>
          <a:latin typeface="+mj-lt"/>
          <a:ea typeface="+mj-ea"/>
          <a:cs typeface="+mj-cs"/>
        </a:defRPr>
      </a:lvl1pPr>
      <a:lvl2pPr algn="l" rtl="0" eaLnBrk="0" fontAlgn="base" hangingPunct="0">
        <a:spcBef>
          <a:spcPct val="0"/>
        </a:spcBef>
        <a:spcAft>
          <a:spcPct val="0"/>
        </a:spcAft>
        <a:defRPr sz="2800">
          <a:solidFill>
            <a:srgbClr val="666666"/>
          </a:solidFill>
          <a:latin typeface="Helvetica" pitchFamily="-112" charset="0"/>
          <a:ea typeface="ＭＳ Ｐゴシック" pitchFamily="-112" charset="-128"/>
        </a:defRPr>
      </a:lvl2pPr>
      <a:lvl3pPr algn="l" rtl="0" eaLnBrk="0" fontAlgn="base" hangingPunct="0">
        <a:spcBef>
          <a:spcPct val="0"/>
        </a:spcBef>
        <a:spcAft>
          <a:spcPct val="0"/>
        </a:spcAft>
        <a:defRPr sz="2800">
          <a:solidFill>
            <a:srgbClr val="666666"/>
          </a:solidFill>
          <a:latin typeface="Helvetica" pitchFamily="-112" charset="0"/>
          <a:ea typeface="ＭＳ Ｐゴシック" pitchFamily="-112" charset="-128"/>
        </a:defRPr>
      </a:lvl3pPr>
      <a:lvl4pPr algn="l" rtl="0" eaLnBrk="0" fontAlgn="base" hangingPunct="0">
        <a:spcBef>
          <a:spcPct val="0"/>
        </a:spcBef>
        <a:spcAft>
          <a:spcPct val="0"/>
        </a:spcAft>
        <a:defRPr sz="2800">
          <a:solidFill>
            <a:srgbClr val="666666"/>
          </a:solidFill>
          <a:latin typeface="Helvetica" pitchFamily="-112" charset="0"/>
          <a:ea typeface="ＭＳ Ｐゴシック" pitchFamily="-112" charset="-128"/>
        </a:defRPr>
      </a:lvl4pPr>
      <a:lvl5pPr algn="l" rtl="0" eaLnBrk="0" fontAlgn="base" hangingPunct="0">
        <a:spcBef>
          <a:spcPct val="0"/>
        </a:spcBef>
        <a:spcAft>
          <a:spcPct val="0"/>
        </a:spcAft>
        <a:defRPr sz="2800">
          <a:solidFill>
            <a:srgbClr val="666666"/>
          </a:solidFill>
          <a:latin typeface="Helvetica" pitchFamily="-112" charset="0"/>
          <a:ea typeface="ＭＳ Ｐゴシック" pitchFamily="-112" charset="-128"/>
        </a:defRPr>
      </a:lvl5pPr>
      <a:lvl6pPr marL="457145" algn="l" rtl="0" fontAlgn="base">
        <a:spcBef>
          <a:spcPct val="0"/>
        </a:spcBef>
        <a:spcAft>
          <a:spcPct val="0"/>
        </a:spcAft>
        <a:defRPr sz="2800">
          <a:solidFill>
            <a:srgbClr val="666666"/>
          </a:solidFill>
          <a:latin typeface="Helvetica" pitchFamily="-112" charset="0"/>
          <a:ea typeface="ＭＳ Ｐゴシック" pitchFamily="-112" charset="-128"/>
        </a:defRPr>
      </a:lvl6pPr>
      <a:lvl7pPr marL="914290" algn="l" rtl="0" fontAlgn="base">
        <a:spcBef>
          <a:spcPct val="0"/>
        </a:spcBef>
        <a:spcAft>
          <a:spcPct val="0"/>
        </a:spcAft>
        <a:defRPr sz="2800">
          <a:solidFill>
            <a:srgbClr val="666666"/>
          </a:solidFill>
          <a:latin typeface="Helvetica" pitchFamily="-112" charset="0"/>
          <a:ea typeface="ＭＳ Ｐゴシック" pitchFamily="-112" charset="-128"/>
        </a:defRPr>
      </a:lvl7pPr>
      <a:lvl8pPr marL="1371435" algn="l" rtl="0" fontAlgn="base">
        <a:spcBef>
          <a:spcPct val="0"/>
        </a:spcBef>
        <a:spcAft>
          <a:spcPct val="0"/>
        </a:spcAft>
        <a:defRPr sz="2800">
          <a:solidFill>
            <a:srgbClr val="666666"/>
          </a:solidFill>
          <a:latin typeface="Helvetica" pitchFamily="-112" charset="0"/>
          <a:ea typeface="ＭＳ Ｐゴシック" pitchFamily="-112" charset="-128"/>
        </a:defRPr>
      </a:lvl8pPr>
      <a:lvl9pPr marL="1828581" algn="l" rtl="0" fontAlgn="base">
        <a:spcBef>
          <a:spcPct val="0"/>
        </a:spcBef>
        <a:spcAft>
          <a:spcPct val="0"/>
        </a:spcAft>
        <a:defRPr sz="2800">
          <a:solidFill>
            <a:srgbClr val="666666"/>
          </a:solidFill>
          <a:latin typeface="Helvetica" pitchFamily="-112" charset="0"/>
          <a:ea typeface="ＭＳ Ｐゴシック" pitchFamily="-112" charset="-128"/>
        </a:defRPr>
      </a:lvl9pPr>
    </p:titleStyle>
    <p:bodyStyle>
      <a:lvl1pPr marL="342859" indent="-342859" algn="l" rtl="0" eaLnBrk="0" fontAlgn="base" hangingPunct="0">
        <a:spcBef>
          <a:spcPct val="20000"/>
        </a:spcBef>
        <a:spcAft>
          <a:spcPct val="0"/>
        </a:spcAft>
        <a:buClr>
          <a:srgbClr val="FF00CC"/>
        </a:buClr>
        <a:buFont typeface="Times" pitchFamily="-112" charset="0"/>
        <a:buChar char="•"/>
        <a:defRPr sz="2400">
          <a:solidFill>
            <a:srgbClr val="666666"/>
          </a:solidFill>
          <a:latin typeface="+mn-lt"/>
          <a:ea typeface="+mn-ea"/>
          <a:cs typeface="+mn-cs"/>
        </a:defRPr>
      </a:lvl1pPr>
      <a:lvl2pPr marL="742861" indent="-285716" algn="l" rtl="0" eaLnBrk="0" fontAlgn="base" hangingPunct="0">
        <a:spcBef>
          <a:spcPct val="20000"/>
        </a:spcBef>
        <a:spcAft>
          <a:spcPct val="0"/>
        </a:spcAft>
        <a:buClr>
          <a:srgbClr val="FF00CC"/>
        </a:buClr>
        <a:buFont typeface="Times" pitchFamily="-112" charset="0"/>
        <a:buChar char="•"/>
        <a:defRPr sz="2000">
          <a:solidFill>
            <a:srgbClr val="666666"/>
          </a:solidFill>
          <a:latin typeface="+mn-lt"/>
          <a:ea typeface="+mn-ea"/>
        </a:defRPr>
      </a:lvl2pPr>
      <a:lvl3pPr marL="1142863" indent="-228573" algn="l" rtl="0" eaLnBrk="0" fontAlgn="base" hangingPunct="0">
        <a:spcBef>
          <a:spcPct val="20000"/>
        </a:spcBef>
        <a:spcAft>
          <a:spcPct val="0"/>
        </a:spcAft>
        <a:buClr>
          <a:srgbClr val="FF00CC"/>
        </a:buClr>
        <a:buFont typeface="Times" pitchFamily="-112" charset="0"/>
        <a:buChar char="•"/>
        <a:defRPr>
          <a:solidFill>
            <a:srgbClr val="666666"/>
          </a:solidFill>
          <a:latin typeface="+mn-lt"/>
          <a:ea typeface="+mn-ea"/>
        </a:defRPr>
      </a:lvl3pPr>
      <a:lvl4pPr marL="1600008" indent="-228573" algn="l" rtl="0" eaLnBrk="0" fontAlgn="base" hangingPunct="0">
        <a:spcBef>
          <a:spcPct val="20000"/>
        </a:spcBef>
        <a:spcAft>
          <a:spcPct val="0"/>
        </a:spcAft>
        <a:buClr>
          <a:srgbClr val="FF00CC"/>
        </a:buClr>
        <a:buFont typeface="Times" pitchFamily="-112" charset="0"/>
        <a:buChar char="•"/>
        <a:defRPr sz="1600">
          <a:solidFill>
            <a:srgbClr val="666666"/>
          </a:solidFill>
          <a:latin typeface="+mn-lt"/>
          <a:ea typeface="+mn-ea"/>
        </a:defRPr>
      </a:lvl4pPr>
      <a:lvl5pPr marL="2057153" indent="-228573" algn="l" rtl="0" eaLnBrk="0" fontAlgn="base" hangingPunct="0">
        <a:spcBef>
          <a:spcPct val="20000"/>
        </a:spcBef>
        <a:spcAft>
          <a:spcPct val="0"/>
        </a:spcAft>
        <a:buClr>
          <a:srgbClr val="FF00CC"/>
        </a:buClr>
        <a:buFont typeface="Times" pitchFamily="-112" charset="0"/>
        <a:buChar char="•"/>
        <a:defRPr sz="1600">
          <a:solidFill>
            <a:srgbClr val="666666"/>
          </a:solidFill>
          <a:latin typeface="+mn-lt"/>
          <a:ea typeface="+mn-ea"/>
        </a:defRPr>
      </a:lvl5pPr>
      <a:lvl6pPr marL="2514298" indent="-228573" algn="l" rtl="0" fontAlgn="base">
        <a:spcBef>
          <a:spcPct val="20000"/>
        </a:spcBef>
        <a:spcAft>
          <a:spcPct val="0"/>
        </a:spcAft>
        <a:buClr>
          <a:srgbClr val="FF00CC"/>
        </a:buClr>
        <a:buFont typeface="Times" pitchFamily="-112" charset="0"/>
        <a:buChar char="•"/>
        <a:defRPr sz="1600">
          <a:solidFill>
            <a:srgbClr val="666666"/>
          </a:solidFill>
          <a:latin typeface="+mn-lt"/>
          <a:ea typeface="+mn-ea"/>
        </a:defRPr>
      </a:lvl6pPr>
      <a:lvl7pPr marL="2971443" indent="-228573" algn="l" rtl="0" fontAlgn="base">
        <a:spcBef>
          <a:spcPct val="20000"/>
        </a:spcBef>
        <a:spcAft>
          <a:spcPct val="0"/>
        </a:spcAft>
        <a:buClr>
          <a:srgbClr val="FF00CC"/>
        </a:buClr>
        <a:buFont typeface="Times" pitchFamily="-112" charset="0"/>
        <a:buChar char="•"/>
        <a:defRPr sz="1600">
          <a:solidFill>
            <a:srgbClr val="666666"/>
          </a:solidFill>
          <a:latin typeface="+mn-lt"/>
          <a:ea typeface="+mn-ea"/>
        </a:defRPr>
      </a:lvl7pPr>
      <a:lvl8pPr marL="3428589" indent="-228573" algn="l" rtl="0" fontAlgn="base">
        <a:spcBef>
          <a:spcPct val="20000"/>
        </a:spcBef>
        <a:spcAft>
          <a:spcPct val="0"/>
        </a:spcAft>
        <a:buClr>
          <a:srgbClr val="FF00CC"/>
        </a:buClr>
        <a:buFont typeface="Times" pitchFamily="-112" charset="0"/>
        <a:buChar char="•"/>
        <a:defRPr sz="1600">
          <a:solidFill>
            <a:srgbClr val="666666"/>
          </a:solidFill>
          <a:latin typeface="+mn-lt"/>
          <a:ea typeface="+mn-ea"/>
        </a:defRPr>
      </a:lvl8pPr>
      <a:lvl9pPr marL="3885734" indent="-228573" algn="l" rtl="0" fontAlgn="base">
        <a:spcBef>
          <a:spcPct val="20000"/>
        </a:spcBef>
        <a:spcAft>
          <a:spcPct val="0"/>
        </a:spcAft>
        <a:buClr>
          <a:srgbClr val="FF00CC"/>
        </a:buClr>
        <a:buFont typeface="Times" pitchFamily="-112" charset="0"/>
        <a:buChar char="•"/>
        <a:defRPr sz="1600">
          <a:solidFill>
            <a:srgbClr val="666666"/>
          </a:solidFill>
          <a:latin typeface="+mn-lt"/>
          <a:ea typeface="+mn-ea"/>
        </a:defRPr>
      </a:lvl9pPr>
    </p:bodyStyle>
    <p:otherStyle>
      <a:defPPr>
        <a:defRPr lang="en-US"/>
      </a:defPPr>
      <a:lvl1pPr marL="0" algn="l" defTabSz="914290" rtl="0" eaLnBrk="1" latinLnBrk="0" hangingPunct="1">
        <a:defRPr sz="1800" kern="1200">
          <a:solidFill>
            <a:schemeClr val="tx1"/>
          </a:solidFill>
          <a:latin typeface="+mn-lt"/>
          <a:ea typeface="+mn-ea"/>
          <a:cs typeface="+mn-cs"/>
        </a:defRPr>
      </a:lvl1pPr>
      <a:lvl2pPr marL="457145" algn="l" defTabSz="914290" rtl="0" eaLnBrk="1" latinLnBrk="0" hangingPunct="1">
        <a:defRPr sz="1800" kern="1200">
          <a:solidFill>
            <a:schemeClr val="tx1"/>
          </a:solidFill>
          <a:latin typeface="+mn-lt"/>
          <a:ea typeface="+mn-ea"/>
          <a:cs typeface="+mn-cs"/>
        </a:defRPr>
      </a:lvl2pPr>
      <a:lvl3pPr marL="914290" algn="l" defTabSz="914290" rtl="0" eaLnBrk="1" latinLnBrk="0" hangingPunct="1">
        <a:defRPr sz="1800" kern="1200">
          <a:solidFill>
            <a:schemeClr val="tx1"/>
          </a:solidFill>
          <a:latin typeface="+mn-lt"/>
          <a:ea typeface="+mn-ea"/>
          <a:cs typeface="+mn-cs"/>
        </a:defRPr>
      </a:lvl3pPr>
      <a:lvl4pPr marL="1371435" algn="l" defTabSz="914290" rtl="0" eaLnBrk="1" latinLnBrk="0" hangingPunct="1">
        <a:defRPr sz="1800" kern="1200">
          <a:solidFill>
            <a:schemeClr val="tx1"/>
          </a:solidFill>
          <a:latin typeface="+mn-lt"/>
          <a:ea typeface="+mn-ea"/>
          <a:cs typeface="+mn-cs"/>
        </a:defRPr>
      </a:lvl4pPr>
      <a:lvl5pPr marL="1828581" algn="l" defTabSz="914290" rtl="0" eaLnBrk="1" latinLnBrk="0" hangingPunct="1">
        <a:defRPr sz="1800" kern="1200">
          <a:solidFill>
            <a:schemeClr val="tx1"/>
          </a:solidFill>
          <a:latin typeface="+mn-lt"/>
          <a:ea typeface="+mn-ea"/>
          <a:cs typeface="+mn-cs"/>
        </a:defRPr>
      </a:lvl5pPr>
      <a:lvl6pPr marL="2285726" algn="l" defTabSz="914290" rtl="0" eaLnBrk="1" latinLnBrk="0" hangingPunct="1">
        <a:defRPr sz="1800" kern="1200">
          <a:solidFill>
            <a:schemeClr val="tx1"/>
          </a:solidFill>
          <a:latin typeface="+mn-lt"/>
          <a:ea typeface="+mn-ea"/>
          <a:cs typeface="+mn-cs"/>
        </a:defRPr>
      </a:lvl6pPr>
      <a:lvl7pPr marL="2742871" algn="l" defTabSz="914290" rtl="0" eaLnBrk="1" latinLnBrk="0" hangingPunct="1">
        <a:defRPr sz="1800" kern="1200">
          <a:solidFill>
            <a:schemeClr val="tx1"/>
          </a:solidFill>
          <a:latin typeface="+mn-lt"/>
          <a:ea typeface="+mn-ea"/>
          <a:cs typeface="+mn-cs"/>
        </a:defRPr>
      </a:lvl7pPr>
      <a:lvl8pPr marL="3200016" algn="l" defTabSz="914290" rtl="0" eaLnBrk="1" latinLnBrk="0" hangingPunct="1">
        <a:defRPr sz="1800" kern="1200">
          <a:solidFill>
            <a:schemeClr val="tx1"/>
          </a:solidFill>
          <a:latin typeface="+mn-lt"/>
          <a:ea typeface="+mn-ea"/>
          <a:cs typeface="+mn-cs"/>
        </a:defRPr>
      </a:lvl8pPr>
      <a:lvl9pPr marL="3657161" algn="l" defTabSz="91429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dirty="0"/>
              <a:t>Document title which really could be very long indeed and needs lots of space</a:t>
            </a:r>
            <a:endParaRPr lang="en-GB" dirty="0"/>
          </a:p>
        </p:txBody>
      </p:sp>
      <p:sp>
        <p:nvSpPr>
          <p:cNvPr id="5" name="Subtitle 4"/>
          <p:cNvSpPr>
            <a:spLocks noGrp="1"/>
          </p:cNvSpPr>
          <p:nvPr>
            <p:ph type="subTitle" idx="1"/>
          </p:nvPr>
        </p:nvSpPr>
        <p:spPr/>
        <p:txBody>
          <a:bodyPr/>
          <a:lstStyle/>
          <a:p>
            <a:r>
              <a:rPr lang="en-US" dirty="0"/>
              <a:t>Sub-title which could also be really </a:t>
            </a:r>
            <a:r>
              <a:rPr lang="en-US" dirty="0" smtClean="0"/>
              <a:t>long</a:t>
            </a:r>
            <a:endParaRPr lang="en-US" dirty="0"/>
          </a:p>
        </p:txBody>
      </p:sp>
    </p:spTree>
    <p:extLst>
      <p:ext uri="{BB962C8B-B14F-4D97-AF65-F5344CB8AC3E}">
        <p14:creationId xmlns:p14="http://schemas.microsoft.com/office/powerpoint/2010/main" val="22047389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AutoShape 5"/>
          <p:cNvSpPr>
            <a:spLocks noChangeArrowheads="1"/>
          </p:cNvSpPr>
          <p:nvPr/>
        </p:nvSpPr>
        <p:spPr bwMode="auto">
          <a:xfrm>
            <a:off x="7812414" y="908678"/>
            <a:ext cx="1260161" cy="5400642"/>
          </a:xfrm>
          <a:prstGeom prst="rect">
            <a:avLst/>
          </a:prstGeom>
          <a:solidFill>
            <a:srgbClr val="E5F6FF"/>
          </a:solidFill>
          <a:ln w="63500">
            <a:noFill/>
            <a:round/>
            <a:headEnd/>
            <a:tailEnd/>
          </a:ln>
          <a:effectLst/>
          <a:extLst/>
        </p:spPr>
        <p:txBody>
          <a:bodyPr lIns="89989" tIns="46794" rIns="89989" bIns="46794" anchor="t"/>
          <a:lstStyle/>
          <a:p>
            <a:r>
              <a:rPr lang="en-US" sz="800" i="1" u="none" dirty="0" smtClean="0">
                <a:solidFill>
                  <a:schemeClr val="hlink"/>
                </a:solidFill>
                <a:latin typeface="Helvetica" pitchFamily="-112" charset="0"/>
              </a:rPr>
              <a:t>Confirmation</a:t>
            </a:r>
            <a:endParaRPr lang="en-US" sz="800" i="1" u="none" dirty="0">
              <a:solidFill>
                <a:schemeClr val="hlink"/>
              </a:solidFill>
              <a:latin typeface="Helvetica" pitchFamily="-112" charset="0"/>
            </a:endParaRPr>
          </a:p>
        </p:txBody>
      </p:sp>
      <p:sp>
        <p:nvSpPr>
          <p:cNvPr id="44" name="AutoShape 5"/>
          <p:cNvSpPr>
            <a:spLocks noChangeArrowheads="1"/>
          </p:cNvSpPr>
          <p:nvPr/>
        </p:nvSpPr>
        <p:spPr bwMode="auto">
          <a:xfrm>
            <a:off x="1331586" y="908678"/>
            <a:ext cx="1260160" cy="5400642"/>
          </a:xfrm>
          <a:prstGeom prst="rect">
            <a:avLst/>
          </a:prstGeom>
          <a:solidFill>
            <a:srgbClr val="E5F6FF"/>
          </a:solidFill>
          <a:ln w="63500">
            <a:noFill/>
            <a:round/>
            <a:headEnd/>
            <a:tailEnd/>
          </a:ln>
          <a:effectLst/>
          <a:extLst/>
        </p:spPr>
        <p:txBody>
          <a:bodyPr lIns="89989" tIns="46794" rIns="89989" bIns="46794" anchor="t"/>
          <a:lstStyle/>
          <a:p>
            <a:r>
              <a:rPr lang="en-US" sz="800" i="1" u="none" dirty="0">
                <a:solidFill>
                  <a:schemeClr val="hlink"/>
                </a:solidFill>
                <a:latin typeface="Helvetica" pitchFamily="-112" charset="0"/>
              </a:rPr>
              <a:t>Basket</a:t>
            </a:r>
          </a:p>
        </p:txBody>
      </p:sp>
      <p:sp>
        <p:nvSpPr>
          <p:cNvPr id="43" name="AutoShape 5"/>
          <p:cNvSpPr>
            <a:spLocks noChangeArrowheads="1"/>
          </p:cNvSpPr>
          <p:nvPr/>
        </p:nvSpPr>
        <p:spPr bwMode="auto">
          <a:xfrm>
            <a:off x="3851908" y="908678"/>
            <a:ext cx="2700345" cy="5400642"/>
          </a:xfrm>
          <a:prstGeom prst="rect">
            <a:avLst/>
          </a:prstGeom>
          <a:solidFill>
            <a:srgbClr val="E5F6FF"/>
          </a:solidFill>
          <a:ln w="63500">
            <a:noFill/>
            <a:round/>
            <a:headEnd/>
            <a:tailEnd/>
          </a:ln>
          <a:effectLst/>
          <a:extLst/>
        </p:spPr>
        <p:txBody>
          <a:bodyPr lIns="89989" tIns="46794" rIns="89989" bIns="46794" anchor="t"/>
          <a:lstStyle/>
          <a:p>
            <a:r>
              <a:rPr lang="en-US" sz="800" i="1" u="none" dirty="0">
                <a:solidFill>
                  <a:schemeClr val="hlink"/>
                </a:solidFill>
                <a:latin typeface="Helvetica" pitchFamily="-112" charset="0"/>
              </a:rPr>
              <a:t>Delivery details</a:t>
            </a:r>
          </a:p>
        </p:txBody>
      </p:sp>
      <p:sp>
        <p:nvSpPr>
          <p:cNvPr id="40" name="AutoShape 5"/>
          <p:cNvSpPr>
            <a:spLocks noChangeArrowheads="1"/>
          </p:cNvSpPr>
          <p:nvPr/>
        </p:nvSpPr>
        <p:spPr bwMode="auto">
          <a:xfrm>
            <a:off x="4031931" y="2348861"/>
            <a:ext cx="2340299" cy="2340299"/>
          </a:xfrm>
          <a:prstGeom prst="rect">
            <a:avLst/>
          </a:prstGeom>
          <a:solidFill>
            <a:srgbClr val="B4E5FE"/>
          </a:solidFill>
          <a:ln w="63500">
            <a:noFill/>
            <a:round/>
            <a:headEnd/>
            <a:tailEnd/>
          </a:ln>
          <a:effectLst/>
          <a:extLst/>
        </p:spPr>
        <p:txBody>
          <a:bodyPr lIns="89989" tIns="46794" rIns="89989" bIns="46794" anchor="t"/>
          <a:lstStyle/>
          <a:p>
            <a:r>
              <a:rPr lang="en-US" sz="800" i="1" u="none" dirty="0">
                <a:solidFill>
                  <a:schemeClr val="hlink"/>
                </a:solidFill>
                <a:latin typeface="Helvetica" pitchFamily="-112" charset="0"/>
              </a:rPr>
              <a:t>Existing customer</a:t>
            </a:r>
          </a:p>
        </p:txBody>
      </p:sp>
      <p:sp>
        <p:nvSpPr>
          <p:cNvPr id="39" name="AutoShape 5"/>
          <p:cNvSpPr>
            <a:spLocks noChangeArrowheads="1"/>
          </p:cNvSpPr>
          <p:nvPr/>
        </p:nvSpPr>
        <p:spPr bwMode="auto">
          <a:xfrm>
            <a:off x="4031931" y="1088701"/>
            <a:ext cx="2340299" cy="1080138"/>
          </a:xfrm>
          <a:prstGeom prst="rect">
            <a:avLst/>
          </a:prstGeom>
          <a:solidFill>
            <a:srgbClr val="B4E5FE"/>
          </a:solidFill>
          <a:ln w="63500">
            <a:noFill/>
            <a:round/>
            <a:headEnd/>
            <a:tailEnd/>
          </a:ln>
          <a:effectLst/>
          <a:extLst/>
        </p:spPr>
        <p:txBody>
          <a:bodyPr lIns="89989" tIns="46794" rIns="89989" bIns="46794" anchor="t"/>
          <a:lstStyle/>
          <a:p>
            <a:r>
              <a:rPr lang="en-US" sz="800" i="1" u="none" dirty="0">
                <a:solidFill>
                  <a:schemeClr val="hlink"/>
                </a:solidFill>
                <a:latin typeface="Helvetica" pitchFamily="-112" charset="0"/>
              </a:rPr>
              <a:t>New customer</a:t>
            </a:r>
          </a:p>
        </p:txBody>
      </p:sp>
      <p:sp>
        <p:nvSpPr>
          <p:cNvPr id="2" name="Title 1"/>
          <p:cNvSpPr>
            <a:spLocks noGrp="1"/>
          </p:cNvSpPr>
          <p:nvPr>
            <p:ph type="title"/>
          </p:nvPr>
        </p:nvSpPr>
        <p:spPr/>
        <p:txBody>
          <a:bodyPr/>
          <a:lstStyle/>
          <a:p>
            <a:r>
              <a:rPr lang="en-GB" dirty="0" smtClean="0"/>
              <a:t>Goal: To buy the items in my basket</a:t>
            </a:r>
            <a:endParaRPr lang="en-GB" dirty="0"/>
          </a:p>
        </p:txBody>
      </p:sp>
      <p:sp>
        <p:nvSpPr>
          <p:cNvPr id="3" name="Date Placeholder 2"/>
          <p:cNvSpPr>
            <a:spLocks noGrp="1"/>
          </p:cNvSpPr>
          <p:nvPr>
            <p:ph type="dt" sz="half" idx="10"/>
          </p:nvPr>
        </p:nvSpPr>
        <p:spPr/>
        <p:txBody>
          <a:bodyPr/>
          <a:lstStyle/>
          <a:p>
            <a:pPr>
              <a:defRPr/>
            </a:pPr>
            <a:fld id="{B4106271-ACC8-46FB-ABC3-2EF86CF4B3C3}" type="datetime9">
              <a:rPr lang="en-US" smtClean="0"/>
              <a:pPr>
                <a:defRPr/>
              </a:pPr>
              <a:t>8/25/2011 4:25:34 PM</a:t>
            </a:fld>
            <a:endParaRPr lang="en-US" dirty="0"/>
          </a:p>
        </p:txBody>
      </p:sp>
      <p:sp>
        <p:nvSpPr>
          <p:cNvPr id="4" name="Footer Placeholder 3"/>
          <p:cNvSpPr>
            <a:spLocks noGrp="1"/>
          </p:cNvSpPr>
          <p:nvPr>
            <p:ph type="ftr" sz="quarter" idx="11"/>
          </p:nvPr>
        </p:nvSpPr>
        <p:spPr/>
        <p:txBody>
          <a:bodyPr/>
          <a:lstStyle/>
          <a:p>
            <a:pPr>
              <a:defRPr/>
            </a:pPr>
            <a:r>
              <a:rPr lang="en-US" dirty="0" smtClean="0"/>
              <a:t>acme commerce</a:t>
            </a:r>
            <a:endParaRPr lang="en-US" dirty="0"/>
          </a:p>
        </p:txBody>
      </p:sp>
      <p:sp>
        <p:nvSpPr>
          <p:cNvPr id="5" name="Slide Number Placeholder 4"/>
          <p:cNvSpPr>
            <a:spLocks noGrp="1"/>
          </p:cNvSpPr>
          <p:nvPr>
            <p:ph type="sldNum" sz="quarter" idx="12"/>
          </p:nvPr>
        </p:nvSpPr>
        <p:spPr/>
        <p:txBody>
          <a:bodyPr/>
          <a:lstStyle/>
          <a:p>
            <a:pPr>
              <a:defRPr/>
            </a:pPr>
            <a:r>
              <a:rPr lang="en-US" smtClean="0"/>
              <a:t>Page </a:t>
            </a:r>
            <a:fld id="{5D980A35-6BF4-449A-A86B-20174B102B7C}" type="slidenum">
              <a:rPr lang="en-US" smtClean="0"/>
              <a:pPr>
                <a:defRPr/>
              </a:pPr>
              <a:t>2</a:t>
            </a:fld>
            <a:endParaRPr lang="en-US"/>
          </a:p>
        </p:txBody>
      </p:sp>
      <p:sp>
        <p:nvSpPr>
          <p:cNvPr id="6" name="AutoShape 5"/>
          <p:cNvSpPr>
            <a:spLocks noChangeArrowheads="1"/>
          </p:cNvSpPr>
          <p:nvPr/>
        </p:nvSpPr>
        <p:spPr bwMode="auto">
          <a:xfrm>
            <a:off x="251448" y="1268724"/>
            <a:ext cx="900115" cy="720092"/>
          </a:xfrm>
          <a:prstGeom prst="roundRect">
            <a:avLst>
              <a:gd name="adj" fmla="val 16667"/>
            </a:avLst>
          </a:prstGeom>
          <a:solidFill>
            <a:srgbClr val="6DCCFC"/>
          </a:solidFill>
          <a:ln w="63500">
            <a:noFill/>
            <a:round/>
            <a:headEnd/>
            <a:tailEnd/>
          </a:ln>
          <a:effectLst/>
          <a:extLst/>
        </p:spPr>
        <p:txBody>
          <a:bodyPr lIns="89989" tIns="46794" rIns="89989" bIns="46794" anchor="ctr"/>
          <a:lstStyle/>
          <a:p>
            <a:pPr algn="ctr"/>
            <a:r>
              <a:rPr lang="en-US" sz="800" u="none" dirty="0">
                <a:solidFill>
                  <a:schemeClr val="accent1">
                    <a:lumMod val="25000"/>
                  </a:schemeClr>
                </a:solidFill>
                <a:latin typeface="Helvetica" pitchFamily="-112" charset="0"/>
              </a:rPr>
              <a:t>Add product to basket</a:t>
            </a:r>
          </a:p>
        </p:txBody>
      </p:sp>
      <p:cxnSp>
        <p:nvCxnSpPr>
          <p:cNvPr id="7" name="AutoShape 68"/>
          <p:cNvCxnSpPr>
            <a:cxnSpLocks noChangeShapeType="1"/>
            <a:stCxn id="6" idx="3"/>
            <a:endCxn id="9" idx="1"/>
          </p:cNvCxnSpPr>
          <p:nvPr/>
        </p:nvCxnSpPr>
        <p:spPr bwMode="auto">
          <a:xfrm>
            <a:off x="1151563" y="1628770"/>
            <a:ext cx="360046" cy="0"/>
          </a:xfrm>
          <a:prstGeom prst="straightConnector1">
            <a:avLst/>
          </a:prstGeom>
          <a:noFill/>
          <a:ln w="63500">
            <a:solidFill>
              <a:srgbClr val="0070C0"/>
            </a:solidFill>
            <a:round/>
            <a:headEnd/>
            <a:tailEnd type="triangle" w="sm" len="sm"/>
          </a:ln>
          <a:extLst>
            <a:ext uri="{909E8E84-426E-40DD-AFC4-6F175D3DCCD1}">
              <a14:hiddenFill xmlns:a14="http://schemas.microsoft.com/office/drawing/2010/main">
                <a:noFill/>
              </a14:hiddenFill>
            </a:ext>
          </a:extLst>
        </p:spPr>
      </p:cxnSp>
      <p:sp>
        <p:nvSpPr>
          <p:cNvPr id="9" name="AutoShape 5"/>
          <p:cNvSpPr>
            <a:spLocks noChangeArrowheads="1"/>
          </p:cNvSpPr>
          <p:nvPr/>
        </p:nvSpPr>
        <p:spPr bwMode="auto">
          <a:xfrm>
            <a:off x="1511609" y="1268724"/>
            <a:ext cx="900115" cy="720092"/>
          </a:xfrm>
          <a:prstGeom prst="rect">
            <a:avLst/>
          </a:prstGeom>
          <a:solidFill>
            <a:srgbClr val="6DCCFC"/>
          </a:solidFill>
          <a:ln w="63500">
            <a:noFill/>
            <a:round/>
            <a:headEnd/>
            <a:tailEnd/>
          </a:ln>
          <a:effectLst/>
          <a:extLst/>
        </p:spPr>
        <p:txBody>
          <a:bodyPr lIns="89989" tIns="46794" rIns="89989" bIns="46794" anchor="ctr"/>
          <a:lstStyle/>
          <a:p>
            <a:pPr algn="ctr"/>
            <a:r>
              <a:rPr lang="en-US" sz="800" u="none" dirty="0">
                <a:solidFill>
                  <a:schemeClr val="accent1">
                    <a:lumMod val="25000"/>
                  </a:schemeClr>
                </a:solidFill>
                <a:latin typeface="Helvetica" pitchFamily="-112" charset="0"/>
              </a:rPr>
              <a:t>List of selected items and quantities</a:t>
            </a:r>
          </a:p>
        </p:txBody>
      </p:sp>
      <p:sp>
        <p:nvSpPr>
          <p:cNvPr id="11" name="AutoShape 5"/>
          <p:cNvSpPr>
            <a:spLocks noChangeArrowheads="1"/>
          </p:cNvSpPr>
          <p:nvPr/>
        </p:nvSpPr>
        <p:spPr bwMode="auto">
          <a:xfrm>
            <a:off x="1511609" y="2348862"/>
            <a:ext cx="900115" cy="720092"/>
          </a:xfrm>
          <a:prstGeom prst="rect">
            <a:avLst/>
          </a:prstGeom>
          <a:solidFill>
            <a:srgbClr val="6DCCFC"/>
          </a:solidFill>
          <a:ln w="63500">
            <a:noFill/>
            <a:round/>
            <a:headEnd/>
            <a:tailEnd/>
          </a:ln>
          <a:effectLst/>
          <a:extLst/>
        </p:spPr>
        <p:txBody>
          <a:bodyPr lIns="89989" tIns="46794" rIns="89989" bIns="46794" anchor="ctr"/>
          <a:lstStyle/>
          <a:p>
            <a:pPr algn="ctr"/>
            <a:r>
              <a:rPr lang="en-US" sz="800" u="none" dirty="0">
                <a:solidFill>
                  <a:schemeClr val="accent1">
                    <a:lumMod val="25000"/>
                  </a:schemeClr>
                </a:solidFill>
                <a:latin typeface="Helvetica" pitchFamily="-112" charset="0"/>
              </a:rPr>
              <a:t>Edit basket</a:t>
            </a:r>
          </a:p>
        </p:txBody>
      </p:sp>
      <p:cxnSp>
        <p:nvCxnSpPr>
          <p:cNvPr id="12" name="AutoShape 68"/>
          <p:cNvCxnSpPr>
            <a:cxnSpLocks noChangeShapeType="1"/>
            <a:stCxn id="9" idx="3"/>
            <a:endCxn id="15" idx="1"/>
          </p:cNvCxnSpPr>
          <p:nvPr/>
        </p:nvCxnSpPr>
        <p:spPr bwMode="auto">
          <a:xfrm>
            <a:off x="2411724" y="1628770"/>
            <a:ext cx="360046" cy="0"/>
          </a:xfrm>
          <a:prstGeom prst="straightConnector1">
            <a:avLst/>
          </a:prstGeom>
          <a:noFill/>
          <a:ln w="63500">
            <a:solidFill>
              <a:srgbClr val="0070C0"/>
            </a:solidFill>
            <a:round/>
            <a:headEnd/>
            <a:tailEnd type="triangle" w="sm" len="sm"/>
          </a:ln>
          <a:extLst>
            <a:ext uri="{909E8E84-426E-40DD-AFC4-6F175D3DCCD1}">
              <a14:hiddenFill xmlns:a14="http://schemas.microsoft.com/office/drawing/2010/main">
                <a:noFill/>
              </a14:hiddenFill>
            </a:ext>
          </a:extLst>
        </p:spPr>
      </p:cxnSp>
      <p:sp>
        <p:nvSpPr>
          <p:cNvPr id="15" name="AutoShape 5"/>
          <p:cNvSpPr>
            <a:spLocks noChangeArrowheads="1"/>
          </p:cNvSpPr>
          <p:nvPr/>
        </p:nvSpPr>
        <p:spPr bwMode="auto">
          <a:xfrm>
            <a:off x="2771770" y="1268724"/>
            <a:ext cx="900115" cy="720092"/>
          </a:xfrm>
          <a:prstGeom prst="diamond">
            <a:avLst/>
          </a:prstGeom>
          <a:solidFill>
            <a:srgbClr val="6DCCFC"/>
          </a:solidFill>
          <a:ln w="63500">
            <a:noFill/>
            <a:round/>
            <a:headEnd/>
            <a:tailEnd/>
          </a:ln>
          <a:effectLst/>
          <a:extLst/>
        </p:spPr>
        <p:txBody>
          <a:bodyPr wrap="none" lIns="0" tIns="46794" rIns="0" bIns="46794" anchor="ctr"/>
          <a:lstStyle/>
          <a:p>
            <a:pPr algn="ctr"/>
            <a:r>
              <a:rPr lang="en-US" sz="800" u="none" dirty="0" smtClean="0">
                <a:solidFill>
                  <a:schemeClr val="accent1">
                    <a:lumMod val="25000"/>
                  </a:schemeClr>
                </a:solidFill>
                <a:latin typeface="Helvetica" pitchFamily="-112" charset="0"/>
              </a:rPr>
              <a:t>Select</a:t>
            </a:r>
            <a:br>
              <a:rPr lang="en-US" sz="800" u="none" dirty="0" smtClean="0">
                <a:solidFill>
                  <a:schemeClr val="accent1">
                    <a:lumMod val="25000"/>
                  </a:schemeClr>
                </a:solidFill>
                <a:latin typeface="Helvetica" pitchFamily="-112" charset="0"/>
              </a:rPr>
            </a:br>
            <a:r>
              <a:rPr lang="en-US" sz="800" u="none" dirty="0" smtClean="0">
                <a:solidFill>
                  <a:schemeClr val="accent1">
                    <a:lumMod val="25000"/>
                  </a:schemeClr>
                </a:solidFill>
                <a:latin typeface="Helvetica" pitchFamily="-112" charset="0"/>
              </a:rPr>
              <a:t>checkout</a:t>
            </a:r>
            <a:br>
              <a:rPr lang="en-US" sz="800" u="none" dirty="0" smtClean="0">
                <a:solidFill>
                  <a:schemeClr val="accent1">
                    <a:lumMod val="25000"/>
                  </a:schemeClr>
                </a:solidFill>
                <a:latin typeface="Helvetica" pitchFamily="-112" charset="0"/>
              </a:rPr>
            </a:br>
            <a:r>
              <a:rPr lang="en-US" sz="800" u="none" dirty="0" smtClean="0">
                <a:solidFill>
                  <a:schemeClr val="accent1">
                    <a:lumMod val="25000"/>
                  </a:schemeClr>
                </a:solidFill>
                <a:latin typeface="Helvetica" pitchFamily="-112" charset="0"/>
              </a:rPr>
              <a:t>option</a:t>
            </a:r>
            <a:endParaRPr lang="en-US" sz="800" u="none" dirty="0">
              <a:solidFill>
                <a:schemeClr val="accent1">
                  <a:lumMod val="25000"/>
                </a:schemeClr>
              </a:solidFill>
              <a:latin typeface="Helvetica" pitchFamily="-112" charset="0"/>
            </a:endParaRPr>
          </a:p>
        </p:txBody>
      </p:sp>
      <p:sp>
        <p:nvSpPr>
          <p:cNvPr id="18" name="AutoShape 5"/>
          <p:cNvSpPr>
            <a:spLocks noChangeArrowheads="1"/>
          </p:cNvSpPr>
          <p:nvPr/>
        </p:nvSpPr>
        <p:spPr bwMode="auto">
          <a:xfrm>
            <a:off x="2771770" y="2708908"/>
            <a:ext cx="900115" cy="720092"/>
          </a:xfrm>
          <a:prstGeom prst="rect">
            <a:avLst/>
          </a:prstGeom>
          <a:solidFill>
            <a:srgbClr val="6DCCFC"/>
          </a:solidFill>
          <a:ln w="63500">
            <a:noFill/>
            <a:round/>
            <a:headEnd/>
            <a:tailEnd/>
          </a:ln>
          <a:effectLst/>
          <a:extLst/>
        </p:spPr>
        <p:txBody>
          <a:bodyPr lIns="89989" tIns="46794" rIns="89989" bIns="46794" anchor="ctr"/>
          <a:lstStyle/>
          <a:p>
            <a:pPr algn="ctr"/>
            <a:r>
              <a:rPr lang="en-US" sz="800" u="none" dirty="0">
                <a:solidFill>
                  <a:schemeClr val="accent1">
                    <a:lumMod val="25000"/>
                  </a:schemeClr>
                </a:solidFill>
                <a:latin typeface="Helvetica" pitchFamily="-112" charset="0"/>
              </a:rPr>
              <a:t>Login</a:t>
            </a:r>
          </a:p>
        </p:txBody>
      </p:sp>
      <p:sp>
        <p:nvSpPr>
          <p:cNvPr id="19" name="AutoShape 5"/>
          <p:cNvSpPr>
            <a:spLocks noChangeArrowheads="1"/>
          </p:cNvSpPr>
          <p:nvPr/>
        </p:nvSpPr>
        <p:spPr bwMode="auto">
          <a:xfrm>
            <a:off x="4211954" y="1268724"/>
            <a:ext cx="900115" cy="720092"/>
          </a:xfrm>
          <a:prstGeom prst="rect">
            <a:avLst/>
          </a:prstGeom>
          <a:solidFill>
            <a:srgbClr val="6DCCFC"/>
          </a:solidFill>
          <a:ln w="63500">
            <a:noFill/>
            <a:round/>
            <a:headEnd/>
            <a:tailEnd/>
          </a:ln>
          <a:effectLst/>
          <a:extLst/>
        </p:spPr>
        <p:txBody>
          <a:bodyPr lIns="89989" tIns="46794" rIns="89989" bIns="46794" anchor="ctr"/>
          <a:lstStyle/>
          <a:p>
            <a:pPr algn="ctr"/>
            <a:r>
              <a:rPr lang="en-US" sz="800" u="none" dirty="0">
                <a:solidFill>
                  <a:schemeClr val="accent1">
                    <a:lumMod val="25000"/>
                  </a:schemeClr>
                </a:solidFill>
                <a:latin typeface="Helvetica" pitchFamily="-112" charset="0"/>
              </a:rPr>
              <a:t>Enter name and email address</a:t>
            </a:r>
          </a:p>
        </p:txBody>
      </p:sp>
      <p:sp>
        <p:nvSpPr>
          <p:cNvPr id="20" name="AutoShape 5"/>
          <p:cNvSpPr>
            <a:spLocks noChangeArrowheads="1"/>
          </p:cNvSpPr>
          <p:nvPr/>
        </p:nvSpPr>
        <p:spPr bwMode="auto">
          <a:xfrm>
            <a:off x="5292092" y="1268724"/>
            <a:ext cx="900115" cy="720092"/>
          </a:xfrm>
          <a:prstGeom prst="rect">
            <a:avLst/>
          </a:prstGeom>
          <a:solidFill>
            <a:srgbClr val="6DCCFC"/>
          </a:solidFill>
          <a:ln w="63500">
            <a:noFill/>
            <a:round/>
            <a:headEnd/>
            <a:tailEnd/>
          </a:ln>
          <a:effectLst/>
          <a:extLst/>
        </p:spPr>
        <p:txBody>
          <a:bodyPr lIns="89989" tIns="46794" rIns="89989" bIns="46794" anchor="ctr"/>
          <a:lstStyle/>
          <a:p>
            <a:pPr algn="ctr"/>
            <a:r>
              <a:rPr lang="en-US" sz="800" u="none" dirty="0">
                <a:solidFill>
                  <a:schemeClr val="accent1">
                    <a:lumMod val="25000"/>
                  </a:schemeClr>
                </a:solidFill>
                <a:latin typeface="Helvetica" pitchFamily="-112" charset="0"/>
              </a:rPr>
              <a:t>Enter address</a:t>
            </a:r>
          </a:p>
        </p:txBody>
      </p:sp>
      <p:cxnSp>
        <p:nvCxnSpPr>
          <p:cNvPr id="21" name="AutoShape 68"/>
          <p:cNvCxnSpPr>
            <a:cxnSpLocks noChangeShapeType="1"/>
            <a:stCxn id="15" idx="3"/>
            <a:endCxn id="19" idx="1"/>
          </p:cNvCxnSpPr>
          <p:nvPr/>
        </p:nvCxnSpPr>
        <p:spPr bwMode="auto">
          <a:xfrm>
            <a:off x="3671885" y="1628770"/>
            <a:ext cx="540069" cy="0"/>
          </a:xfrm>
          <a:prstGeom prst="straightConnector1">
            <a:avLst/>
          </a:prstGeom>
          <a:noFill/>
          <a:ln w="63500">
            <a:solidFill>
              <a:srgbClr val="0070C0"/>
            </a:solidFill>
            <a:round/>
            <a:headEnd/>
            <a:tailEnd type="triangle" w="sm" len="sm"/>
          </a:ln>
          <a:extLst>
            <a:ext uri="{909E8E84-426E-40DD-AFC4-6F175D3DCCD1}">
              <a14:hiddenFill xmlns:a14="http://schemas.microsoft.com/office/drawing/2010/main">
                <a:noFill/>
              </a14:hiddenFill>
            </a:ext>
          </a:extLst>
        </p:spPr>
      </p:cxnSp>
      <p:cxnSp>
        <p:nvCxnSpPr>
          <p:cNvPr id="22" name="AutoShape 68"/>
          <p:cNvCxnSpPr>
            <a:cxnSpLocks noChangeShapeType="1"/>
            <a:stCxn id="19" idx="3"/>
            <a:endCxn id="20" idx="1"/>
          </p:cNvCxnSpPr>
          <p:nvPr/>
        </p:nvCxnSpPr>
        <p:spPr bwMode="auto">
          <a:xfrm>
            <a:off x="5112069" y="1628770"/>
            <a:ext cx="180023" cy="0"/>
          </a:xfrm>
          <a:prstGeom prst="straightConnector1">
            <a:avLst/>
          </a:prstGeom>
          <a:noFill/>
          <a:ln w="63500">
            <a:solidFill>
              <a:srgbClr val="0070C0"/>
            </a:solidFill>
            <a:round/>
            <a:headEnd/>
            <a:tailEnd type="triangle" w="sm" len="sm"/>
          </a:ln>
          <a:extLst>
            <a:ext uri="{909E8E84-426E-40DD-AFC4-6F175D3DCCD1}">
              <a14:hiddenFill xmlns:a14="http://schemas.microsoft.com/office/drawing/2010/main">
                <a:noFill/>
              </a14:hiddenFill>
            </a:ext>
          </a:extLst>
        </p:spPr>
      </p:cxnSp>
      <p:sp>
        <p:nvSpPr>
          <p:cNvPr id="23" name="AutoShape 5"/>
          <p:cNvSpPr>
            <a:spLocks noChangeArrowheads="1"/>
          </p:cNvSpPr>
          <p:nvPr/>
        </p:nvSpPr>
        <p:spPr bwMode="auto">
          <a:xfrm>
            <a:off x="4752023" y="2708908"/>
            <a:ext cx="900115" cy="720092"/>
          </a:xfrm>
          <a:prstGeom prst="rect">
            <a:avLst/>
          </a:prstGeom>
          <a:solidFill>
            <a:srgbClr val="6DCCFC"/>
          </a:solidFill>
          <a:ln w="63500">
            <a:noFill/>
            <a:round/>
            <a:headEnd/>
            <a:tailEnd/>
          </a:ln>
          <a:effectLst/>
          <a:extLst/>
        </p:spPr>
        <p:txBody>
          <a:bodyPr lIns="89989" tIns="46794" rIns="89989" bIns="46794" anchor="ctr"/>
          <a:lstStyle/>
          <a:p>
            <a:pPr algn="ctr"/>
            <a:r>
              <a:rPr lang="en-US" sz="800" u="none" dirty="0">
                <a:solidFill>
                  <a:schemeClr val="accent1">
                    <a:lumMod val="25000"/>
                  </a:schemeClr>
                </a:solidFill>
                <a:latin typeface="Helvetica" pitchFamily="-112" charset="0"/>
              </a:rPr>
              <a:t>Select save name and address</a:t>
            </a:r>
          </a:p>
        </p:txBody>
      </p:sp>
      <p:sp>
        <p:nvSpPr>
          <p:cNvPr id="24" name="AutoShape 5"/>
          <p:cNvSpPr>
            <a:spLocks noChangeArrowheads="1"/>
          </p:cNvSpPr>
          <p:nvPr/>
        </p:nvSpPr>
        <p:spPr bwMode="auto">
          <a:xfrm>
            <a:off x="4752023" y="3789046"/>
            <a:ext cx="900115" cy="720092"/>
          </a:xfrm>
          <a:prstGeom prst="rect">
            <a:avLst/>
          </a:prstGeom>
          <a:solidFill>
            <a:srgbClr val="6DCCFC"/>
          </a:solidFill>
          <a:ln w="63500">
            <a:noFill/>
            <a:round/>
            <a:headEnd/>
            <a:tailEnd/>
          </a:ln>
          <a:effectLst/>
          <a:extLst/>
        </p:spPr>
        <p:txBody>
          <a:bodyPr lIns="89989" tIns="46794" rIns="89989" bIns="46794" anchor="ctr"/>
          <a:lstStyle/>
          <a:p>
            <a:pPr algn="ctr"/>
            <a:r>
              <a:rPr lang="en-US" sz="800" u="none" dirty="0">
                <a:solidFill>
                  <a:schemeClr val="accent1">
                    <a:lumMod val="25000"/>
                  </a:schemeClr>
                </a:solidFill>
                <a:latin typeface="Helvetica" pitchFamily="-112" charset="0"/>
              </a:rPr>
              <a:t>Add new name and address</a:t>
            </a:r>
          </a:p>
        </p:txBody>
      </p:sp>
      <p:cxnSp>
        <p:nvCxnSpPr>
          <p:cNvPr id="25" name="AutoShape 68"/>
          <p:cNvCxnSpPr>
            <a:cxnSpLocks noChangeShapeType="1"/>
            <a:stCxn id="15" idx="2"/>
            <a:endCxn id="18" idx="0"/>
          </p:cNvCxnSpPr>
          <p:nvPr/>
        </p:nvCxnSpPr>
        <p:spPr bwMode="auto">
          <a:xfrm>
            <a:off x="3221828" y="1988816"/>
            <a:ext cx="0" cy="720092"/>
          </a:xfrm>
          <a:prstGeom prst="straightConnector1">
            <a:avLst/>
          </a:prstGeom>
          <a:noFill/>
          <a:ln w="63500">
            <a:solidFill>
              <a:srgbClr val="0070C0"/>
            </a:solidFill>
            <a:round/>
            <a:headEnd/>
            <a:tailEnd type="triangle" w="sm" len="sm"/>
          </a:ln>
          <a:extLst>
            <a:ext uri="{909E8E84-426E-40DD-AFC4-6F175D3DCCD1}">
              <a14:hiddenFill xmlns:a14="http://schemas.microsoft.com/office/drawing/2010/main">
                <a:noFill/>
              </a14:hiddenFill>
            </a:ext>
          </a:extLst>
        </p:spPr>
      </p:cxnSp>
      <p:cxnSp>
        <p:nvCxnSpPr>
          <p:cNvPr id="32" name="AutoShape 68"/>
          <p:cNvCxnSpPr>
            <a:cxnSpLocks noChangeShapeType="1"/>
            <a:stCxn id="18" idx="3"/>
            <a:endCxn id="23" idx="1"/>
          </p:cNvCxnSpPr>
          <p:nvPr/>
        </p:nvCxnSpPr>
        <p:spPr bwMode="auto">
          <a:xfrm>
            <a:off x="3671885" y="3068954"/>
            <a:ext cx="1080138" cy="0"/>
          </a:xfrm>
          <a:prstGeom prst="straightConnector1">
            <a:avLst/>
          </a:prstGeom>
          <a:noFill/>
          <a:ln w="63500">
            <a:solidFill>
              <a:srgbClr val="0070C0"/>
            </a:solidFill>
            <a:round/>
            <a:headEnd/>
            <a:tailEnd type="triangle" w="sm" len="sm"/>
          </a:ln>
          <a:extLst>
            <a:ext uri="{909E8E84-426E-40DD-AFC4-6F175D3DCCD1}">
              <a14:hiddenFill xmlns:a14="http://schemas.microsoft.com/office/drawing/2010/main">
                <a:noFill/>
              </a14:hiddenFill>
            </a:ext>
          </a:extLst>
        </p:spPr>
      </p:cxnSp>
      <p:cxnSp>
        <p:nvCxnSpPr>
          <p:cNvPr id="35" name="AutoShape 68"/>
          <p:cNvCxnSpPr>
            <a:cxnSpLocks noChangeShapeType="1"/>
            <a:stCxn id="20" idx="3"/>
            <a:endCxn id="49" idx="1"/>
          </p:cNvCxnSpPr>
          <p:nvPr/>
        </p:nvCxnSpPr>
        <p:spPr bwMode="auto">
          <a:xfrm>
            <a:off x="6192207" y="1628770"/>
            <a:ext cx="540069" cy="0"/>
          </a:xfrm>
          <a:prstGeom prst="straightConnector1">
            <a:avLst/>
          </a:prstGeom>
          <a:noFill/>
          <a:ln w="63500">
            <a:solidFill>
              <a:srgbClr val="0070C0"/>
            </a:solidFill>
            <a:round/>
            <a:headEnd/>
            <a:tailEnd type="triangle" w="sm" len="sm"/>
          </a:ln>
          <a:extLst>
            <a:ext uri="{909E8E84-426E-40DD-AFC4-6F175D3DCCD1}">
              <a14:hiddenFill xmlns:a14="http://schemas.microsoft.com/office/drawing/2010/main">
                <a:noFill/>
              </a14:hiddenFill>
            </a:ext>
          </a:extLst>
        </p:spPr>
      </p:cxnSp>
      <p:sp>
        <p:nvSpPr>
          <p:cNvPr id="45" name="AutoShape 5"/>
          <p:cNvSpPr>
            <a:spLocks noChangeArrowheads="1"/>
          </p:cNvSpPr>
          <p:nvPr/>
        </p:nvSpPr>
        <p:spPr bwMode="auto">
          <a:xfrm>
            <a:off x="2591747" y="908678"/>
            <a:ext cx="1296144" cy="216024"/>
          </a:xfrm>
          <a:prstGeom prst="rect">
            <a:avLst/>
          </a:prstGeom>
          <a:noFill/>
          <a:ln w="63500">
            <a:noFill/>
            <a:round/>
            <a:headEnd/>
            <a:tailEnd/>
          </a:ln>
          <a:effectLst/>
          <a:extLst/>
        </p:spPr>
        <p:txBody>
          <a:bodyPr lIns="89989" tIns="46794" rIns="89989" bIns="46794" anchor="t"/>
          <a:lstStyle/>
          <a:p>
            <a:r>
              <a:rPr lang="en-US" sz="800" i="1" u="none" dirty="0">
                <a:solidFill>
                  <a:schemeClr val="hlink"/>
                </a:solidFill>
                <a:latin typeface="Helvetica" pitchFamily="-112" charset="0"/>
              </a:rPr>
              <a:t>New or existing</a:t>
            </a:r>
          </a:p>
        </p:txBody>
      </p:sp>
      <p:sp>
        <p:nvSpPr>
          <p:cNvPr id="48" name="AutoShape 5"/>
          <p:cNvSpPr>
            <a:spLocks noChangeArrowheads="1"/>
          </p:cNvSpPr>
          <p:nvPr/>
        </p:nvSpPr>
        <p:spPr bwMode="auto">
          <a:xfrm>
            <a:off x="6552253" y="908678"/>
            <a:ext cx="1296144" cy="216024"/>
          </a:xfrm>
          <a:prstGeom prst="rect">
            <a:avLst/>
          </a:prstGeom>
          <a:noFill/>
          <a:ln w="63500">
            <a:noFill/>
            <a:round/>
            <a:headEnd/>
            <a:tailEnd/>
          </a:ln>
          <a:effectLst/>
          <a:extLst/>
        </p:spPr>
        <p:txBody>
          <a:bodyPr lIns="89989" tIns="46794" rIns="89989" bIns="46794" anchor="t"/>
          <a:lstStyle/>
          <a:p>
            <a:r>
              <a:rPr lang="en-US" sz="800" i="1" u="none" dirty="0">
                <a:solidFill>
                  <a:schemeClr val="hlink"/>
                </a:solidFill>
                <a:latin typeface="Helvetica" pitchFamily="-112" charset="0"/>
              </a:rPr>
              <a:t>Payment</a:t>
            </a:r>
          </a:p>
        </p:txBody>
      </p:sp>
      <p:sp>
        <p:nvSpPr>
          <p:cNvPr id="49" name="AutoShape 5"/>
          <p:cNvSpPr>
            <a:spLocks noChangeArrowheads="1"/>
          </p:cNvSpPr>
          <p:nvPr/>
        </p:nvSpPr>
        <p:spPr bwMode="auto">
          <a:xfrm>
            <a:off x="6732276" y="1268724"/>
            <a:ext cx="900115" cy="720092"/>
          </a:xfrm>
          <a:prstGeom prst="rect">
            <a:avLst/>
          </a:prstGeom>
          <a:solidFill>
            <a:srgbClr val="6DCCFC"/>
          </a:solidFill>
          <a:ln w="63500">
            <a:noFill/>
            <a:round/>
            <a:headEnd/>
            <a:tailEnd/>
          </a:ln>
          <a:effectLst/>
          <a:extLst/>
        </p:spPr>
        <p:txBody>
          <a:bodyPr lIns="89989" tIns="46794" rIns="89989" bIns="46794" anchor="ctr"/>
          <a:lstStyle/>
          <a:p>
            <a:pPr algn="ctr"/>
            <a:r>
              <a:rPr lang="en-US" sz="800" u="none" dirty="0">
                <a:solidFill>
                  <a:schemeClr val="accent1">
                    <a:lumMod val="25000"/>
                  </a:schemeClr>
                </a:solidFill>
                <a:latin typeface="Helvetica" pitchFamily="-112" charset="0"/>
              </a:rPr>
              <a:t>Enter credit card details</a:t>
            </a:r>
          </a:p>
        </p:txBody>
      </p:sp>
      <p:cxnSp>
        <p:nvCxnSpPr>
          <p:cNvPr id="53" name="Elbow Connector 52"/>
          <p:cNvCxnSpPr>
            <a:stCxn id="23" idx="3"/>
            <a:endCxn id="49" idx="2"/>
          </p:cNvCxnSpPr>
          <p:nvPr/>
        </p:nvCxnSpPr>
        <p:spPr bwMode="auto">
          <a:xfrm flipV="1">
            <a:off x="5652138" y="1988816"/>
            <a:ext cx="1530196" cy="1080138"/>
          </a:xfrm>
          <a:prstGeom prst="bentConnector2">
            <a:avLst/>
          </a:prstGeom>
          <a:solidFill>
            <a:schemeClr val="accent1"/>
          </a:solidFill>
          <a:ln w="63500" cap="flat" cmpd="sng" algn="ctr">
            <a:solidFill>
              <a:srgbClr val="0070C0"/>
            </a:solidFill>
            <a:prstDash val="solid"/>
            <a:bevel/>
            <a:headEnd type="none" w="med" len="med"/>
            <a:tailEnd type="triangl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3" name="AutoShape 5"/>
          <p:cNvSpPr>
            <a:spLocks noChangeArrowheads="1"/>
          </p:cNvSpPr>
          <p:nvPr/>
        </p:nvSpPr>
        <p:spPr bwMode="auto">
          <a:xfrm>
            <a:off x="4031931" y="4329115"/>
            <a:ext cx="2340299" cy="1800230"/>
          </a:xfrm>
          <a:prstGeom prst="rect">
            <a:avLst/>
          </a:prstGeom>
          <a:noFill/>
          <a:ln w="63500">
            <a:noFill/>
            <a:round/>
            <a:headEnd/>
            <a:tailEnd/>
          </a:ln>
          <a:effectLst/>
          <a:extLst/>
        </p:spPr>
        <p:txBody>
          <a:bodyPr lIns="89989" tIns="46794" rIns="89989" bIns="46794" anchor="b"/>
          <a:lstStyle/>
          <a:p>
            <a:r>
              <a:rPr lang="en-US" sz="800" i="1" u="none" dirty="0">
                <a:solidFill>
                  <a:schemeClr val="hlink"/>
                </a:solidFill>
                <a:latin typeface="Helvetica" pitchFamily="-112" charset="0"/>
              </a:rPr>
              <a:t>Notes</a:t>
            </a:r>
          </a:p>
          <a:p>
            <a:r>
              <a:rPr lang="en-US" sz="800" u="none" dirty="0">
                <a:solidFill>
                  <a:schemeClr val="hlink"/>
                </a:solidFill>
                <a:latin typeface="Helvetica" pitchFamily="-112" charset="0"/>
              </a:rPr>
              <a:t>Several existing customers find it easier to checkout as a new customer as they don’t remember their username and password and find managing address fiddly. We should aim to make this much simply with the next release and enhance the process for repeat customers.</a:t>
            </a:r>
          </a:p>
        </p:txBody>
      </p:sp>
      <p:sp>
        <p:nvSpPr>
          <p:cNvPr id="73" name="Circular Arrow 72"/>
          <p:cNvSpPr/>
          <p:nvPr/>
        </p:nvSpPr>
        <p:spPr bwMode="auto">
          <a:xfrm>
            <a:off x="1655637" y="1878679"/>
            <a:ext cx="576064" cy="576064"/>
          </a:xfrm>
          <a:prstGeom prst="circularArrow">
            <a:avLst>
              <a:gd name="adj1" fmla="val 12500"/>
              <a:gd name="adj2" fmla="val 1142319"/>
              <a:gd name="adj3" fmla="val 20457681"/>
              <a:gd name="adj4" fmla="val 832473"/>
              <a:gd name="adj5" fmla="val 12500"/>
            </a:avLst>
          </a:prstGeom>
          <a:solidFill>
            <a:srgbClr val="0070C0"/>
          </a:solidFill>
          <a:ln w="9525" cap="flat" cmpd="sng" algn="ctr">
            <a:noFill/>
            <a:prstDash val="solid"/>
            <a:round/>
            <a:headEnd type="none" w="med" len="med"/>
            <a:tailEnd type="none" w="med" len="med"/>
          </a:ln>
          <a:effectLst/>
          <a:extLst/>
        </p:spPr>
        <p:txBody>
          <a:bodyPr vert="horz" wrap="square" lIns="91429" tIns="45715" rIns="91429" bIns="45715" numCol="1" spcCol="0" rtlCol="0" anchor="t" anchorCtr="0" compatLnSpc="1">
            <a:prstTxWarp prst="textNoShape">
              <a:avLst/>
            </a:prstTxWarp>
          </a:bodyPr>
          <a:lstStyle/>
          <a:p>
            <a:pPr defTabSz="914290"/>
            <a:endParaRPr lang="en-GB" sz="800"/>
          </a:p>
        </p:txBody>
      </p:sp>
      <p:sp>
        <p:nvSpPr>
          <p:cNvPr id="74" name="Circular Arrow 73"/>
          <p:cNvSpPr/>
          <p:nvPr/>
        </p:nvSpPr>
        <p:spPr bwMode="auto">
          <a:xfrm>
            <a:off x="4932046" y="3331219"/>
            <a:ext cx="576064" cy="576065"/>
          </a:xfrm>
          <a:prstGeom prst="circularArrow">
            <a:avLst>
              <a:gd name="adj1" fmla="val 12500"/>
              <a:gd name="adj2" fmla="val 1142319"/>
              <a:gd name="adj3" fmla="val 20457681"/>
              <a:gd name="adj4" fmla="val 832473"/>
              <a:gd name="adj5" fmla="val 12500"/>
            </a:avLst>
          </a:prstGeom>
          <a:solidFill>
            <a:srgbClr val="0070C0"/>
          </a:solidFill>
          <a:ln w="9525" cap="flat" cmpd="sng" algn="ctr">
            <a:noFill/>
            <a:prstDash val="solid"/>
            <a:round/>
            <a:headEnd type="none" w="med" len="med"/>
            <a:tailEnd type="none" w="med" len="med"/>
          </a:ln>
          <a:effectLst/>
          <a:extLst/>
        </p:spPr>
        <p:txBody>
          <a:bodyPr vert="horz" wrap="square" lIns="91429" tIns="45715" rIns="91429" bIns="45715" numCol="1" spcCol="0" rtlCol="0" anchor="t" anchorCtr="0" compatLnSpc="1">
            <a:prstTxWarp prst="textNoShape">
              <a:avLst/>
            </a:prstTxWarp>
          </a:bodyPr>
          <a:lstStyle/>
          <a:p>
            <a:pPr defTabSz="914290"/>
            <a:endParaRPr lang="en-GB" sz="800"/>
          </a:p>
        </p:txBody>
      </p:sp>
      <p:sp>
        <p:nvSpPr>
          <p:cNvPr id="171" name="AutoShape 5"/>
          <p:cNvSpPr>
            <a:spLocks noChangeArrowheads="1"/>
          </p:cNvSpPr>
          <p:nvPr/>
        </p:nvSpPr>
        <p:spPr bwMode="auto">
          <a:xfrm>
            <a:off x="7992437" y="1268724"/>
            <a:ext cx="900115" cy="720092"/>
          </a:xfrm>
          <a:prstGeom prst="rect">
            <a:avLst/>
          </a:prstGeom>
          <a:solidFill>
            <a:srgbClr val="6DCCFC"/>
          </a:solidFill>
          <a:ln w="63500">
            <a:noFill/>
            <a:round/>
            <a:headEnd/>
            <a:tailEnd/>
          </a:ln>
          <a:effectLst/>
          <a:extLst/>
        </p:spPr>
        <p:txBody>
          <a:bodyPr lIns="89989" tIns="46794" rIns="89989" bIns="46794" anchor="ctr"/>
          <a:lstStyle/>
          <a:p>
            <a:pPr algn="ctr"/>
            <a:r>
              <a:rPr lang="en-US" sz="800" u="none" dirty="0" smtClean="0">
                <a:solidFill>
                  <a:schemeClr val="accent1">
                    <a:lumMod val="25000"/>
                  </a:schemeClr>
                </a:solidFill>
                <a:latin typeface="Helvetica" pitchFamily="-112" charset="0"/>
              </a:rPr>
              <a:t>Confirm</a:t>
            </a:r>
            <a:endParaRPr lang="en-US" sz="800" u="none" dirty="0">
              <a:solidFill>
                <a:schemeClr val="accent1">
                  <a:lumMod val="25000"/>
                </a:schemeClr>
              </a:solidFill>
              <a:latin typeface="Helvetica" pitchFamily="-112" charset="0"/>
            </a:endParaRPr>
          </a:p>
        </p:txBody>
      </p:sp>
      <p:cxnSp>
        <p:nvCxnSpPr>
          <p:cNvPr id="172" name="AutoShape 68"/>
          <p:cNvCxnSpPr>
            <a:cxnSpLocks noChangeShapeType="1"/>
            <a:stCxn id="49" idx="3"/>
            <a:endCxn id="171" idx="1"/>
          </p:cNvCxnSpPr>
          <p:nvPr/>
        </p:nvCxnSpPr>
        <p:spPr bwMode="auto">
          <a:xfrm>
            <a:off x="7632391" y="1628770"/>
            <a:ext cx="360046" cy="0"/>
          </a:xfrm>
          <a:prstGeom prst="straightConnector1">
            <a:avLst/>
          </a:prstGeom>
          <a:noFill/>
          <a:ln w="63500">
            <a:solidFill>
              <a:srgbClr val="0070C0"/>
            </a:solidFill>
            <a:round/>
            <a:headEnd/>
            <a:tailEnd type="triangle" w="sm" len="sm"/>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94978037"/>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
      <a:dk1>
        <a:srgbClr val="333333"/>
      </a:dk1>
      <a:lt1>
        <a:srgbClr val="FFFFFF"/>
      </a:lt1>
      <a:dk2>
        <a:srgbClr val="666666"/>
      </a:dk2>
      <a:lt2>
        <a:srgbClr val="808080"/>
      </a:lt2>
      <a:accent1>
        <a:srgbClr val="CCCCCC"/>
      </a:accent1>
      <a:accent2>
        <a:srgbClr val="999999"/>
      </a:accent2>
      <a:accent3>
        <a:srgbClr val="FFFFFF"/>
      </a:accent3>
      <a:accent4>
        <a:srgbClr val="2A2A2A"/>
      </a:accent4>
      <a:accent5>
        <a:srgbClr val="E2E2E2"/>
      </a:accent5>
      <a:accent6>
        <a:srgbClr val="8A8A8A"/>
      </a:accent6>
      <a:hlink>
        <a:srgbClr val="666666"/>
      </a:hlink>
      <a:folHlink>
        <a:srgbClr val="999999"/>
      </a:folHlink>
    </a:clrScheme>
    <a:fontScheme name="Blank Presentation">
      <a:majorFont>
        <a:latin typeface="Helvetica"/>
        <a:ea typeface="ＭＳ Ｐゴシック"/>
        <a:cs typeface=""/>
      </a:majorFont>
      <a:minorFont>
        <a:latin typeface="Helvetic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sng" strike="noStrike" cap="none" normalizeH="0" baseline="0" smtClean="0">
            <a:ln>
              <a:noFill/>
            </a:ln>
            <a:solidFill>
              <a:schemeClr val="tx1"/>
            </a:solidFill>
            <a:effectLst/>
            <a:latin typeface="Arial" charset="0"/>
            <a:ea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sng" strike="noStrike" cap="none" normalizeH="0" baseline="0" smtClean="0">
            <a:ln>
              <a:noFill/>
            </a:ln>
            <a:solidFill>
              <a:schemeClr val="tx1"/>
            </a:solidFill>
            <a:effectLst/>
            <a:latin typeface="Arial" charset="0"/>
            <a:ea typeface="ＭＳ Ｐゴシック" pitchFamily="-112"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7558</TotalTime>
  <Words>132</Words>
  <Application>Microsoft Office PowerPoint</Application>
  <PresentationFormat>On-screen Show (4:3)</PresentationFormat>
  <Paragraphs>28</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Blank Presentation</vt:lpstr>
      <vt:lpstr>Document title which really could be very long indeed and needs lots of space</vt:lpstr>
      <vt:lpstr>Goal: To buy the items in my basket</vt:lpstr>
    </vt:vector>
  </TitlesOfParts>
  <Company>Richard Caddick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cxpartner</cp:lastModifiedBy>
  <cp:revision>125</cp:revision>
  <dcterms:created xsi:type="dcterms:W3CDTF">2011-01-22T16:36:24Z</dcterms:created>
  <dcterms:modified xsi:type="dcterms:W3CDTF">2011-08-25T15:25:49Z</dcterms:modified>
</cp:coreProperties>
</file>