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60" d="100"/>
          <a:sy n="60" d="100"/>
        </p:scale>
        <p:origin x="-126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C32B3-D42F-4487-9F90-662AD0E3FFB7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255E5-943A-4025-AB22-10D4AFD72D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4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255E5-943A-4025-AB22-10D4AFD72D3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993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255E5-943A-4025-AB22-10D4AFD72D3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99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09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32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209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567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41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025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265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137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300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348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644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B9F082-5106-4C1D-A12D-D97F27EDFBD4}" type="datetimeFigureOut">
              <a:rPr lang="en-GB" smtClean="0"/>
              <a:t>25/08/2011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CAD5B-B2C0-485C-A124-460D56818F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3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jpeg"/><Relationship Id="rId7" Type="http://schemas.microsoft.com/office/2007/relationships/hdphoto" Target="../media/hdphoto2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6858000" cy="4572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Place persona 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image  here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3429000" cy="4572000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42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Persona name</a:t>
            </a:r>
            <a:endParaRPr lang="en-GB" sz="6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065623"/>
            <a:ext cx="3429000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‘Persona quote’</a:t>
            </a:r>
            <a:endParaRPr lang="en-GB" sz="2800" i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2696" y="4770052"/>
            <a:ext cx="3276304" cy="540000"/>
            <a:chOff x="152696" y="4752080"/>
            <a:chExt cx="3276304" cy="540000"/>
          </a:xfrm>
        </p:grpSpPr>
        <p:pic>
          <p:nvPicPr>
            <p:cNvPr id="1027" name="Picture 3" descr="F:\key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696" y="4752080"/>
              <a:ext cx="540000" cy="540000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56745" y="4791248"/>
              <a:ext cx="2672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Key goals</a:t>
              </a:r>
              <a:endPara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56370" y="4770052"/>
            <a:ext cx="3257006" cy="540000"/>
            <a:chOff x="3420313" y="4788024"/>
            <a:chExt cx="3257006" cy="540000"/>
          </a:xfrm>
        </p:grpSpPr>
        <p:pic>
          <p:nvPicPr>
            <p:cNvPr id="1030" name="Picture 6" descr="F:\icons0010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0313" y="4788024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005064" y="4827192"/>
              <a:ext cx="2672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We must</a:t>
              </a:r>
              <a:endPara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556370" y="6804248"/>
            <a:ext cx="3257006" cy="540000"/>
            <a:chOff x="3420313" y="6933455"/>
            <a:chExt cx="3257006" cy="540000"/>
          </a:xfrm>
        </p:grpSpPr>
        <p:pic>
          <p:nvPicPr>
            <p:cNvPr id="1029" name="Picture 5" descr="F:\icons0007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0313" y="6933455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005064" y="6972623"/>
              <a:ext cx="2672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We must not</a:t>
              </a:r>
              <a:endPara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52696" y="6804248"/>
            <a:ext cx="3276304" cy="540000"/>
            <a:chOff x="152696" y="7956376"/>
            <a:chExt cx="3276304" cy="540000"/>
          </a:xfrm>
        </p:grpSpPr>
        <p:pic>
          <p:nvPicPr>
            <p:cNvPr id="1028" name="Picture 4" descr="F:\icons0001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696" y="7956376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56745" y="7995544"/>
              <a:ext cx="2672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Behaviours</a:t>
              </a:r>
              <a:endPara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88640" y="5292080"/>
            <a:ext cx="324036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1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2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3 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4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17640" y="5292080"/>
            <a:ext cx="324036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1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2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3 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4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88640" y="7343144"/>
            <a:ext cx="324036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1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2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3 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617640" y="7343144"/>
            <a:ext cx="3240360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1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2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3 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Point 4</a:t>
            </a:r>
          </a:p>
        </p:txBody>
      </p:sp>
    </p:spTree>
    <p:extLst>
      <p:ext uri="{BB962C8B-B14F-4D97-AF65-F5344CB8AC3E}">
        <p14:creationId xmlns:p14="http://schemas.microsoft.com/office/powerpoint/2010/main" val="2374453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IMG_034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" t="1595" r="667" b="11011"/>
          <a:stretch/>
        </p:blipFill>
        <p:spPr bwMode="auto">
          <a:xfrm>
            <a:off x="0" y="0"/>
            <a:ext cx="6858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0"/>
            <a:ext cx="3429000" cy="4572000"/>
          </a:xfrm>
          <a:prstGeom prst="rect">
            <a:avLst/>
          </a:prstGeom>
          <a:gradFill>
            <a:gsLst>
              <a:gs pos="0">
                <a:schemeClr val="bg1">
                  <a:alpha val="80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342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James</a:t>
            </a:r>
            <a:endParaRPr lang="en-GB" sz="6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203848"/>
            <a:ext cx="3429000" cy="138499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‘I just want to buy what I need and get out’</a:t>
            </a:r>
            <a:endParaRPr lang="en-GB" sz="2800" i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2696" y="4770052"/>
            <a:ext cx="3276304" cy="540000"/>
            <a:chOff x="152696" y="4752080"/>
            <a:chExt cx="3276304" cy="540000"/>
          </a:xfrm>
        </p:grpSpPr>
        <p:pic>
          <p:nvPicPr>
            <p:cNvPr id="1027" name="Picture 3" descr="F:\key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696" y="4752080"/>
              <a:ext cx="540000" cy="540000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756745" y="4791248"/>
              <a:ext cx="2672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Key goals</a:t>
              </a:r>
              <a:endPara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56370" y="4770052"/>
            <a:ext cx="3257006" cy="540000"/>
            <a:chOff x="3420313" y="4788024"/>
            <a:chExt cx="3257006" cy="540000"/>
          </a:xfrm>
        </p:grpSpPr>
        <p:pic>
          <p:nvPicPr>
            <p:cNvPr id="1030" name="Picture 6" descr="F:\icons0010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0313" y="4788024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005064" y="4827192"/>
              <a:ext cx="2672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We must</a:t>
              </a:r>
              <a:endPara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556370" y="6804248"/>
            <a:ext cx="3257006" cy="540000"/>
            <a:chOff x="3420313" y="6933455"/>
            <a:chExt cx="3257006" cy="540000"/>
          </a:xfrm>
        </p:grpSpPr>
        <p:pic>
          <p:nvPicPr>
            <p:cNvPr id="1029" name="Picture 5" descr="F:\icons0007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0313" y="6933455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005064" y="6972623"/>
              <a:ext cx="2672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We must not</a:t>
              </a:r>
              <a:endPara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52696" y="6804248"/>
            <a:ext cx="3276304" cy="540000"/>
            <a:chOff x="152696" y="7956376"/>
            <a:chExt cx="3276304" cy="540000"/>
          </a:xfrm>
        </p:grpSpPr>
        <p:pic>
          <p:nvPicPr>
            <p:cNvPr id="1028" name="Picture 4" descr="F:\icons0001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-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696" y="7956376"/>
              <a:ext cx="540000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56745" y="7995544"/>
              <a:ext cx="2672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Behaviours</a:t>
              </a:r>
              <a:endPara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88640" y="5292080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Knows what he wants to buy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Avoid spending time browsing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Get something balanced between price and quality (look is not important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17640" y="5292080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Clearly show key features of each product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Provide easy comparison between products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Show him relevant offers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8640" y="7343144"/>
            <a:ext cx="324036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Gets bored shopping and easily frustrated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Wants tried and trusted products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Happy to let others do the thinking for him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Easily influenced by discounts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17640" y="7343144"/>
            <a:ext cx="324036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Don’t focus on fluffy descriptions of products</a:t>
            </a:r>
          </a:p>
          <a:p>
            <a:pPr marL="173038" indent="-173038"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Don’t overwhelm him with choice</a:t>
            </a:r>
            <a:endParaRPr lang="en-GB" sz="1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437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148</Words>
  <Application>Microsoft Office PowerPoint</Application>
  <PresentationFormat>On-screen Show (4:3)</PresentationFormat>
  <Paragraphs>44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cxpartner</cp:lastModifiedBy>
  <cp:revision>9</cp:revision>
  <dcterms:created xsi:type="dcterms:W3CDTF">2011-03-27T13:42:18Z</dcterms:created>
  <dcterms:modified xsi:type="dcterms:W3CDTF">2011-08-25T15:24:54Z</dcterms:modified>
</cp:coreProperties>
</file>