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2CCDE"/>
    <a:srgbClr val="7EC3D8"/>
    <a:srgbClr val="65B7D1"/>
    <a:srgbClr val="48AAC8"/>
    <a:srgbClr val="389BBA"/>
    <a:srgbClr val="305480"/>
    <a:srgbClr val="366092"/>
    <a:srgbClr val="4072AE"/>
    <a:srgbClr val="6691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36" autoAdjust="0"/>
    <p:restoredTop sz="94020" autoAdjust="0"/>
  </p:normalViewPr>
  <p:slideViewPr>
    <p:cSldViewPr snapToObjects="1" showGuides="1">
      <p:cViewPr>
        <p:scale>
          <a:sx n="70" d="100"/>
          <a:sy n="70" d="100"/>
        </p:scale>
        <p:origin x="-6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7417D-186F-4A16-AA22-0C9CC66CF085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0029A-9E05-420E-A220-E1F360F202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717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0029A-9E05-420E-A220-E1F360F2022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210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30AD9-0A0D-4FE6-8220-6B0FD153AD9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38E8-F752-4316-99C4-95114C435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249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30AD9-0A0D-4FE6-8220-6B0FD153AD9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38E8-F752-4316-99C4-95114C435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66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30AD9-0A0D-4FE6-8220-6B0FD153AD9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38E8-F752-4316-99C4-95114C435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245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30AD9-0A0D-4FE6-8220-6B0FD153AD9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38E8-F752-4316-99C4-95114C435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036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30AD9-0A0D-4FE6-8220-6B0FD153AD9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38E8-F752-4316-99C4-95114C435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979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30AD9-0A0D-4FE6-8220-6B0FD153AD9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38E8-F752-4316-99C4-95114C435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44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30AD9-0A0D-4FE6-8220-6B0FD153AD9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38E8-F752-4316-99C4-95114C435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09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30AD9-0A0D-4FE6-8220-6B0FD153AD9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38E8-F752-4316-99C4-95114C435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32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30AD9-0A0D-4FE6-8220-6B0FD153AD9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38E8-F752-4316-99C4-95114C435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95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30AD9-0A0D-4FE6-8220-6B0FD153AD9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38E8-F752-4316-99C4-95114C435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595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30AD9-0A0D-4FE6-8220-6B0FD153AD9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838E8-F752-4316-99C4-95114C435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404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30AD9-0A0D-4FE6-8220-6B0FD153AD93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838E8-F752-4316-99C4-95114C435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141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40" y="1269184"/>
            <a:ext cx="1728202" cy="3600000"/>
          </a:xfrm>
          <a:prstGeom prst="rect">
            <a:avLst/>
          </a:prstGeom>
          <a:solidFill>
            <a:srgbClr val="389B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x%</a:t>
            </a:r>
            <a:endParaRPr lang="en-GB" sz="2400" dirty="0"/>
          </a:p>
        </p:txBody>
      </p:sp>
      <p:sp>
        <p:nvSpPr>
          <p:cNvPr id="9" name="Rectangle 8"/>
          <p:cNvSpPr/>
          <p:nvPr/>
        </p:nvSpPr>
        <p:spPr>
          <a:xfrm>
            <a:off x="1979742" y="1665184"/>
            <a:ext cx="1728202" cy="2808000"/>
          </a:xfrm>
          <a:prstGeom prst="rect">
            <a:avLst/>
          </a:prstGeom>
          <a:solidFill>
            <a:srgbClr val="48A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x%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07945" y="2133184"/>
            <a:ext cx="1728202" cy="1872000"/>
          </a:xfrm>
          <a:prstGeom prst="rect">
            <a:avLst/>
          </a:prstGeom>
          <a:solidFill>
            <a:srgbClr val="65B7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x%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36147" y="2691184"/>
            <a:ext cx="1728202" cy="756000"/>
          </a:xfrm>
          <a:prstGeom prst="rect">
            <a:avLst/>
          </a:prstGeom>
          <a:solidFill>
            <a:srgbClr val="7EC3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latin typeface="Arial" pitchFamily="34" charset="0"/>
                <a:cs typeface="Arial" pitchFamily="34" charset="0"/>
              </a:rPr>
              <a:t>x%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164350" y="2889184"/>
            <a:ext cx="1728202" cy="360000"/>
          </a:xfrm>
          <a:prstGeom prst="rect">
            <a:avLst/>
          </a:prstGeom>
          <a:solidFill>
            <a:srgbClr val="92C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latin typeface="Arial" pitchFamily="34" charset="0"/>
                <a:cs typeface="Arial" pitchFamily="34" charset="0"/>
              </a:rPr>
              <a:t>x%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12829" y="1989276"/>
            <a:ext cx="180000" cy="2160000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4" name="Rectangle 13"/>
          <p:cNvSpPr/>
          <p:nvPr/>
        </p:nvSpPr>
        <p:spPr>
          <a:xfrm>
            <a:off x="1979742" y="1521184"/>
            <a:ext cx="180000" cy="3348000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6" name="Rectangle 15"/>
          <p:cNvSpPr/>
          <p:nvPr/>
        </p:nvSpPr>
        <p:spPr>
          <a:xfrm>
            <a:off x="5445916" y="2529483"/>
            <a:ext cx="180000" cy="1080000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7" name="Rectangle 16"/>
          <p:cNvSpPr/>
          <p:nvPr/>
        </p:nvSpPr>
        <p:spPr>
          <a:xfrm>
            <a:off x="7149472" y="2709368"/>
            <a:ext cx="180000" cy="802800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8" name="Rectangle 17"/>
          <p:cNvSpPr/>
          <p:nvPr/>
        </p:nvSpPr>
        <p:spPr>
          <a:xfrm>
            <a:off x="232688" y="225162"/>
            <a:ext cx="7939772" cy="3600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Why do x% of people </a:t>
            </a: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leave</a:t>
            </a: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the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[</a:t>
            </a: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Process]?</a:t>
            </a:r>
            <a:endParaRPr lang="en-GB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87576" y="5229226"/>
            <a:ext cx="1728294" cy="1440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Why do </a:t>
            </a:r>
            <a:r>
              <a:rPr lang="en-GB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x% 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leave from [Page]</a:t>
            </a:r>
          </a:p>
          <a:p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Point 1</a:t>
            </a:r>
          </a:p>
          <a:p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Point 2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773719" y="5229227"/>
            <a:ext cx="1728294" cy="1440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Why do </a:t>
            </a:r>
            <a:r>
              <a:rPr lang="en-GB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x% 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leave from [Page]</a:t>
            </a:r>
          </a:p>
          <a:p>
            <a:endParaRPr lang="en-GB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Point 1</a:t>
            </a:r>
          </a:p>
          <a:p>
            <a:endParaRPr lang="en-GB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Point 2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35849" y="5229228"/>
            <a:ext cx="1728294" cy="1440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Why do </a:t>
            </a:r>
            <a:r>
              <a:rPr lang="en-GB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x% 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leave from [Page]</a:t>
            </a:r>
          </a:p>
          <a:p>
            <a:endParaRPr lang="en-GB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Point 1</a:t>
            </a:r>
          </a:p>
          <a:p>
            <a:endParaRPr lang="en-GB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Point 2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72230" y="5229229"/>
            <a:ext cx="1728294" cy="1440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Why do </a:t>
            </a:r>
            <a:r>
              <a:rPr lang="en-GB" sz="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x% </a:t>
            </a:r>
            <a:r>
              <a:rPr lang="en-GB" sz="9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leave from [Page]</a:t>
            </a:r>
          </a:p>
          <a:p>
            <a:endParaRPr lang="en-GB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Point 1</a:t>
            </a:r>
          </a:p>
          <a:p>
            <a:endParaRPr lang="en-GB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GB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Point 2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971540" y="5049207"/>
            <a:ext cx="0" cy="72009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771770" y="4689161"/>
            <a:ext cx="0" cy="108013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502013" y="4149276"/>
            <a:ext cx="0" cy="16200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372230" y="3609483"/>
            <a:ext cx="0" cy="215981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51448" y="945716"/>
            <a:ext cx="1728294" cy="323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[Page name]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984535" y="1359450"/>
            <a:ext cx="1728294" cy="323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[Page name]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730173" y="1809253"/>
            <a:ext cx="1728294" cy="323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[Page name]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32268" y="2372252"/>
            <a:ext cx="1728294" cy="323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[Page name]</a:t>
            </a:r>
          </a:p>
        </p:txBody>
      </p:sp>
      <p:sp>
        <p:nvSpPr>
          <p:cNvPr id="37" name="Rectangle 36"/>
          <p:cNvSpPr/>
          <p:nvPr/>
        </p:nvSpPr>
        <p:spPr>
          <a:xfrm>
            <a:off x="7148011" y="2542993"/>
            <a:ext cx="1728294" cy="3234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[Page name]</a:t>
            </a:r>
          </a:p>
        </p:txBody>
      </p:sp>
    </p:spTree>
    <p:extLst>
      <p:ext uri="{BB962C8B-B14F-4D97-AF65-F5344CB8AC3E}">
        <p14:creationId xmlns:p14="http://schemas.microsoft.com/office/powerpoint/2010/main" val="313237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11588</TotalTime>
  <Words>94</Words>
  <Application>Microsoft Office PowerPoint</Application>
  <PresentationFormat>On-screen Show (4:3)</PresentationFormat>
  <Paragraphs>32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cxpartner</cp:lastModifiedBy>
  <cp:revision>9</cp:revision>
  <dcterms:created xsi:type="dcterms:W3CDTF">2011-05-23T09:47:57Z</dcterms:created>
  <dcterms:modified xsi:type="dcterms:W3CDTF">2011-08-25T15:28:25Z</dcterms:modified>
</cp:coreProperties>
</file>